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handoutMasterIdLst>
    <p:handoutMasterId r:id="rId27"/>
  </p:handoutMasterIdLst>
  <p:sldIdLst>
    <p:sldId id="256" r:id="rId5"/>
    <p:sldId id="257" r:id="rId6"/>
    <p:sldId id="267" r:id="rId7"/>
    <p:sldId id="268" r:id="rId8"/>
    <p:sldId id="269" r:id="rId9"/>
    <p:sldId id="258" r:id="rId10"/>
    <p:sldId id="260" r:id="rId11"/>
    <p:sldId id="261" r:id="rId12"/>
    <p:sldId id="262" r:id="rId13"/>
    <p:sldId id="263" r:id="rId14"/>
    <p:sldId id="266" r:id="rId15"/>
    <p:sldId id="270" r:id="rId16"/>
    <p:sldId id="271" r:id="rId17"/>
    <p:sldId id="272" r:id="rId18"/>
    <p:sldId id="273" r:id="rId19"/>
    <p:sldId id="274" r:id="rId20"/>
    <p:sldId id="275" r:id="rId21"/>
    <p:sldId id="276" r:id="rId22"/>
    <p:sldId id="277" r:id="rId23"/>
    <p:sldId id="278" r:id="rId24"/>
    <p:sldId id="279" r:id="rId2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6922D6-4AE8-49E5-991A-9B08BBC98C46}" v="235" dt="2020-06-26T15:59:12.821"/>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599" autoAdjust="0"/>
  </p:normalViewPr>
  <p:slideViewPr>
    <p:cSldViewPr>
      <p:cViewPr varScale="1">
        <p:scale>
          <a:sx n="114" d="100"/>
          <a:sy n="114" d="100"/>
        </p:scale>
        <p:origin x="186" y="84"/>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lacide-Riboul, Nathalie" userId="S::npriboul@hempsteadschools.org::54a4b42e-4500-4609-a2ed-38d24cab7b5c" providerId="AD" clId="Web-{B51BEAA7-1E57-448E-B14D-D753B1ED6EBB}"/>
    <pc:docChg chg="modSld">
      <pc:chgData name="Placide-Riboul, Nathalie" userId="S::npriboul@hempsteadschools.org::54a4b42e-4500-4609-a2ed-38d24cab7b5c" providerId="AD" clId="Web-{B51BEAA7-1E57-448E-B14D-D753B1ED6EBB}" dt="2020-06-15T18:58:53.364" v="235"/>
      <pc:docMkLst>
        <pc:docMk/>
      </pc:docMkLst>
      <pc:sldChg chg="addSp modSp">
        <pc:chgData name="Placide-Riboul, Nathalie" userId="S::npriboul@hempsteadschools.org::54a4b42e-4500-4609-a2ed-38d24cab7b5c" providerId="AD" clId="Web-{B51BEAA7-1E57-448E-B14D-D753B1ED6EBB}" dt="2020-06-15T18:47:41.934" v="202"/>
        <pc:sldMkLst>
          <pc:docMk/>
          <pc:sldMk cId="3847750985" sldId="258"/>
        </pc:sldMkLst>
        <pc:spChg chg="mod">
          <ac:chgData name="Placide-Riboul, Nathalie" userId="S::npriboul@hempsteadschools.org::54a4b42e-4500-4609-a2ed-38d24cab7b5c" providerId="AD" clId="Web-{B51BEAA7-1E57-448E-B14D-D753B1ED6EBB}" dt="2020-06-15T18:47:41.934" v="202"/>
          <ac:spMkLst>
            <pc:docMk/>
            <pc:sldMk cId="3847750985" sldId="258"/>
            <ac:spMk id="4" creationId="{DE4FE82D-8620-46E0-9F75-0F7F03E18D1A}"/>
          </ac:spMkLst>
        </pc:spChg>
        <pc:spChg chg="mod">
          <ac:chgData name="Placide-Riboul, Nathalie" userId="S::npriboul@hempsteadschools.org::54a4b42e-4500-4609-a2ed-38d24cab7b5c" providerId="AD" clId="Web-{B51BEAA7-1E57-448E-B14D-D753B1ED6EBB}" dt="2020-06-15T18:39:04.151" v="80"/>
          <ac:spMkLst>
            <pc:docMk/>
            <pc:sldMk cId="3847750985" sldId="258"/>
            <ac:spMk id="5" creationId="{1D88993C-14E2-476C-8198-D753848E1A2F}"/>
          </ac:spMkLst>
        </pc:spChg>
        <pc:spChg chg="mod">
          <ac:chgData name="Placide-Riboul, Nathalie" userId="S::npriboul@hempsteadschools.org::54a4b42e-4500-4609-a2ed-38d24cab7b5c" providerId="AD" clId="Web-{B51BEAA7-1E57-448E-B14D-D753B1ED6EBB}" dt="2020-06-15T18:47:24.137" v="198"/>
          <ac:spMkLst>
            <pc:docMk/>
            <pc:sldMk cId="3847750985" sldId="258"/>
            <ac:spMk id="6" creationId="{9B422671-B228-4907-A1C3-793C5FC64C05}"/>
          </ac:spMkLst>
        </pc:spChg>
        <pc:spChg chg="add mod">
          <ac:chgData name="Placide-Riboul, Nathalie" userId="S::npriboul@hempsteadschools.org::54a4b42e-4500-4609-a2ed-38d24cab7b5c" providerId="AD" clId="Web-{B51BEAA7-1E57-448E-B14D-D753B1ED6EBB}" dt="2020-06-15T18:47:32.309" v="199" actId="20577"/>
          <ac:spMkLst>
            <pc:docMk/>
            <pc:sldMk cId="3847750985" sldId="258"/>
            <ac:spMk id="7" creationId="{B15E254E-1AEB-46C9-8AA5-93060F29F2C9}"/>
          </ac:spMkLst>
        </pc:spChg>
      </pc:sldChg>
      <pc:sldChg chg="addSp modSp mod modClrScheme chgLayout">
        <pc:chgData name="Placide-Riboul, Nathalie" userId="S::npriboul@hempsteadschools.org::54a4b42e-4500-4609-a2ed-38d24cab7b5c" providerId="AD" clId="Web-{B51BEAA7-1E57-448E-B14D-D753B1ED6EBB}" dt="2020-06-15T18:57:03.282" v="231" actId="20577"/>
        <pc:sldMkLst>
          <pc:docMk/>
          <pc:sldMk cId="4135151317" sldId="260"/>
        </pc:sldMkLst>
        <pc:spChg chg="mod ord">
          <ac:chgData name="Placide-Riboul, Nathalie" userId="S::npriboul@hempsteadschools.org::54a4b42e-4500-4609-a2ed-38d24cab7b5c" providerId="AD" clId="Web-{B51BEAA7-1E57-448E-B14D-D753B1ED6EBB}" dt="2020-06-15T18:42:41.658" v="117"/>
          <ac:spMkLst>
            <pc:docMk/>
            <pc:sldMk cId="4135151317" sldId="260"/>
            <ac:spMk id="2" creationId="{00000000-0000-0000-0000-000000000000}"/>
          </ac:spMkLst>
        </pc:spChg>
        <pc:spChg chg="add mod ord">
          <ac:chgData name="Placide-Riboul, Nathalie" userId="S::npriboul@hempsteadschools.org::54a4b42e-4500-4609-a2ed-38d24cab7b5c" providerId="AD" clId="Web-{B51BEAA7-1E57-448E-B14D-D753B1ED6EBB}" dt="2020-06-15T18:43:04.331" v="126" actId="20577"/>
          <ac:spMkLst>
            <pc:docMk/>
            <pc:sldMk cId="4135151317" sldId="260"/>
            <ac:spMk id="3" creationId="{E1C3A964-EAA9-4E26-9B32-F9AF67E601E1}"/>
          </ac:spMkLst>
        </pc:spChg>
        <pc:spChg chg="add mod ord">
          <ac:chgData name="Placide-Riboul, Nathalie" userId="S::npriboul@hempsteadschools.org::54a4b42e-4500-4609-a2ed-38d24cab7b5c" providerId="AD" clId="Web-{B51BEAA7-1E57-448E-B14D-D753B1ED6EBB}" dt="2020-06-15T18:44:07.380" v="140"/>
          <ac:spMkLst>
            <pc:docMk/>
            <pc:sldMk cId="4135151317" sldId="260"/>
            <ac:spMk id="4" creationId="{EFBB1136-C245-4ADC-93A3-298B1CC3DB30}"/>
          </ac:spMkLst>
        </pc:spChg>
        <pc:spChg chg="add mod ord">
          <ac:chgData name="Placide-Riboul, Nathalie" userId="S::npriboul@hempsteadschools.org::54a4b42e-4500-4609-a2ed-38d24cab7b5c" providerId="AD" clId="Web-{B51BEAA7-1E57-448E-B14D-D753B1ED6EBB}" dt="2020-06-15T18:57:03.282" v="231" actId="20577"/>
          <ac:spMkLst>
            <pc:docMk/>
            <pc:sldMk cId="4135151317" sldId="260"/>
            <ac:spMk id="5" creationId="{DC7C3D46-7F1F-4054-9787-C8749BB76B39}"/>
          </ac:spMkLst>
        </pc:spChg>
        <pc:spChg chg="mod ord">
          <ac:chgData name="Placide-Riboul, Nathalie" userId="S::npriboul@hempsteadschools.org::54a4b42e-4500-4609-a2ed-38d24cab7b5c" providerId="AD" clId="Web-{B51BEAA7-1E57-448E-B14D-D753B1ED6EBB}" dt="2020-06-15T18:49:24.188" v="212"/>
          <ac:spMkLst>
            <pc:docMk/>
            <pc:sldMk cId="4135151317" sldId="260"/>
            <ac:spMk id="7" creationId="{A2FF7C97-0196-4921-848D-6FAD047BDA54}"/>
          </ac:spMkLst>
        </pc:spChg>
      </pc:sldChg>
      <pc:sldChg chg="addSp modSp mod modClrScheme chgLayout">
        <pc:chgData name="Placide-Riboul, Nathalie" userId="S::npriboul@hempsteadschools.org::54a4b42e-4500-4609-a2ed-38d24cab7b5c" providerId="AD" clId="Web-{B51BEAA7-1E57-448E-B14D-D753B1ED6EBB}" dt="2020-06-15T18:58:41.926" v="234"/>
        <pc:sldMkLst>
          <pc:docMk/>
          <pc:sldMk cId="2215894925" sldId="261"/>
        </pc:sldMkLst>
        <pc:spChg chg="mod ord">
          <ac:chgData name="Placide-Riboul, Nathalie" userId="S::npriboul@hempsteadschools.org::54a4b42e-4500-4609-a2ed-38d24cab7b5c" providerId="AD" clId="Web-{B51BEAA7-1E57-448E-B14D-D753B1ED6EBB}" dt="2020-06-15T18:58:41.926" v="234"/>
          <ac:spMkLst>
            <pc:docMk/>
            <pc:sldMk cId="2215894925" sldId="261"/>
            <ac:spMk id="2" creationId="{00000000-0000-0000-0000-000000000000}"/>
          </ac:spMkLst>
        </pc:spChg>
        <pc:spChg chg="add mod ord">
          <ac:chgData name="Placide-Riboul, Nathalie" userId="S::npriboul@hempsteadschools.org::54a4b42e-4500-4609-a2ed-38d24cab7b5c" providerId="AD" clId="Web-{B51BEAA7-1E57-448E-B14D-D753B1ED6EBB}" dt="2020-06-15T18:58:41.926" v="234"/>
          <ac:spMkLst>
            <pc:docMk/>
            <pc:sldMk cId="2215894925" sldId="261"/>
            <ac:spMk id="3" creationId="{9593455C-E4FF-46A9-AE54-FCDCA14DEB1B}"/>
          </ac:spMkLst>
        </pc:spChg>
        <pc:spChg chg="add mod ord">
          <ac:chgData name="Placide-Riboul, Nathalie" userId="S::npriboul@hempsteadschools.org::54a4b42e-4500-4609-a2ed-38d24cab7b5c" providerId="AD" clId="Web-{B51BEAA7-1E57-448E-B14D-D753B1ED6EBB}" dt="2020-06-15T18:58:41.926" v="234"/>
          <ac:spMkLst>
            <pc:docMk/>
            <pc:sldMk cId="2215894925" sldId="261"/>
            <ac:spMk id="4" creationId="{56E2D837-984E-43E6-8909-34A429A3F911}"/>
          </ac:spMkLst>
        </pc:spChg>
        <pc:spChg chg="add mod ord">
          <ac:chgData name="Placide-Riboul, Nathalie" userId="S::npriboul@hempsteadschools.org::54a4b42e-4500-4609-a2ed-38d24cab7b5c" providerId="AD" clId="Web-{B51BEAA7-1E57-448E-B14D-D753B1ED6EBB}" dt="2020-06-15T18:58:41.926" v="234"/>
          <ac:spMkLst>
            <pc:docMk/>
            <pc:sldMk cId="2215894925" sldId="261"/>
            <ac:spMk id="5" creationId="{C55EA9CF-A712-46A1-89B6-6C4D32DF0532}"/>
          </ac:spMkLst>
        </pc:spChg>
        <pc:spChg chg="add mod ord">
          <ac:chgData name="Placide-Riboul, Nathalie" userId="S::npriboul@hempsteadschools.org::54a4b42e-4500-4609-a2ed-38d24cab7b5c" providerId="AD" clId="Web-{B51BEAA7-1E57-448E-B14D-D753B1ED6EBB}" dt="2020-06-15T18:58:41.926" v="234"/>
          <ac:spMkLst>
            <pc:docMk/>
            <pc:sldMk cId="2215894925" sldId="261"/>
            <ac:spMk id="6" creationId="{52395EFF-C0E6-47BE-9D14-96B216178149}"/>
          </ac:spMkLst>
        </pc:spChg>
      </pc:sldChg>
      <pc:sldChg chg="addSp modSp mod modClrScheme chgLayout">
        <pc:chgData name="Placide-Riboul, Nathalie" userId="S::npriboul@hempsteadschools.org::54a4b42e-4500-4609-a2ed-38d24cab7b5c" providerId="AD" clId="Web-{B51BEAA7-1E57-448E-B14D-D753B1ED6EBB}" dt="2020-06-15T18:58:53.364" v="235"/>
        <pc:sldMkLst>
          <pc:docMk/>
          <pc:sldMk cId="465021443" sldId="262"/>
        </pc:sldMkLst>
        <pc:spChg chg="add mod">
          <ac:chgData name="Placide-Riboul, Nathalie" userId="S::npriboul@hempsteadschools.org::54a4b42e-4500-4609-a2ed-38d24cab7b5c" providerId="AD" clId="Web-{B51BEAA7-1E57-448E-B14D-D753B1ED6EBB}" dt="2020-06-15T18:58:53.364" v="235"/>
          <ac:spMkLst>
            <pc:docMk/>
            <pc:sldMk cId="465021443" sldId="262"/>
            <ac:spMk id="2" creationId="{DEE863D5-DF2F-47BF-95B5-C61438C4AAA5}"/>
          </ac:spMkLst>
        </pc:spChg>
        <pc:spChg chg="add mod">
          <ac:chgData name="Placide-Riboul, Nathalie" userId="S::npriboul@hempsteadschools.org::54a4b42e-4500-4609-a2ed-38d24cab7b5c" providerId="AD" clId="Web-{B51BEAA7-1E57-448E-B14D-D753B1ED6EBB}" dt="2020-06-15T18:58:53.364" v="235"/>
          <ac:spMkLst>
            <pc:docMk/>
            <pc:sldMk cId="465021443" sldId="262"/>
            <ac:spMk id="3" creationId="{448DAE5F-2983-484B-8BD4-C62DB33BE1FF}"/>
          </ac:spMkLst>
        </pc:spChg>
        <pc:spChg chg="add mod">
          <ac:chgData name="Placide-Riboul, Nathalie" userId="S::npriboul@hempsteadschools.org::54a4b42e-4500-4609-a2ed-38d24cab7b5c" providerId="AD" clId="Web-{B51BEAA7-1E57-448E-B14D-D753B1ED6EBB}" dt="2020-06-15T18:58:53.364" v="235"/>
          <ac:spMkLst>
            <pc:docMk/>
            <pc:sldMk cId="465021443" sldId="262"/>
            <ac:spMk id="4" creationId="{4081A72F-4F37-4246-AA95-4D5346162E48}"/>
          </ac:spMkLst>
        </pc:spChg>
        <pc:spChg chg="add mod">
          <ac:chgData name="Placide-Riboul, Nathalie" userId="S::npriboul@hempsteadschools.org::54a4b42e-4500-4609-a2ed-38d24cab7b5c" providerId="AD" clId="Web-{B51BEAA7-1E57-448E-B14D-D753B1ED6EBB}" dt="2020-06-15T18:58:53.364" v="235"/>
          <ac:spMkLst>
            <pc:docMk/>
            <pc:sldMk cId="465021443" sldId="262"/>
            <ac:spMk id="5" creationId="{FB73D31A-1528-49AF-BB49-DAD80401CA5B}"/>
          </ac:spMkLst>
        </pc:spChg>
        <pc:spChg chg="add mod">
          <ac:chgData name="Placide-Riboul, Nathalie" userId="S::npriboul@hempsteadschools.org::54a4b42e-4500-4609-a2ed-38d24cab7b5c" providerId="AD" clId="Web-{B51BEAA7-1E57-448E-B14D-D753B1ED6EBB}" dt="2020-06-15T18:58:53.364" v="235"/>
          <ac:spMkLst>
            <pc:docMk/>
            <pc:sldMk cId="465021443" sldId="262"/>
            <ac:spMk id="6" creationId="{E4F1EF4A-ABFA-4986-A617-594288AB7CC7}"/>
          </ac:spMkLst>
        </pc:spChg>
      </pc:sldChg>
      <pc:sldChg chg="modSp">
        <pc:chgData name="Placide-Riboul, Nathalie" userId="S::npriboul@hempsteadschools.org::54a4b42e-4500-4609-a2ed-38d24cab7b5c" providerId="AD" clId="Web-{B51BEAA7-1E57-448E-B14D-D753B1ED6EBB}" dt="2020-06-15T18:55:54.170" v="228"/>
        <pc:sldMkLst>
          <pc:docMk/>
          <pc:sldMk cId="223730991" sldId="268"/>
        </pc:sldMkLst>
        <pc:graphicFrameChg chg="mod modGraphic">
          <ac:chgData name="Placide-Riboul, Nathalie" userId="S::npriboul@hempsteadschools.org::54a4b42e-4500-4609-a2ed-38d24cab7b5c" providerId="AD" clId="Web-{B51BEAA7-1E57-448E-B14D-D753B1ED6EBB}" dt="2020-06-15T18:55:54.170" v="228"/>
          <ac:graphicFrameMkLst>
            <pc:docMk/>
            <pc:sldMk cId="223730991" sldId="268"/>
            <ac:graphicFrameMk id="13" creationId="{4B727F63-C573-49B3-9FBE-3156E3A32078}"/>
          </ac:graphicFrameMkLst>
        </pc:graphicFrameChg>
      </pc:sldChg>
      <pc:sldChg chg="modSp">
        <pc:chgData name="Placide-Riboul, Nathalie" userId="S::npriboul@hempsteadschools.org::54a4b42e-4500-4609-a2ed-38d24cab7b5c" providerId="AD" clId="Web-{B51BEAA7-1E57-448E-B14D-D753B1ED6EBB}" dt="2020-06-15T18:48:16.201" v="206" actId="20577"/>
        <pc:sldMkLst>
          <pc:docMk/>
          <pc:sldMk cId="1989555738" sldId="269"/>
        </pc:sldMkLst>
        <pc:spChg chg="mod">
          <ac:chgData name="Placide-Riboul, Nathalie" userId="S::npriboul@hempsteadschools.org::54a4b42e-4500-4609-a2ed-38d24cab7b5c" providerId="AD" clId="Web-{B51BEAA7-1E57-448E-B14D-D753B1ED6EBB}" dt="2020-06-15T18:47:58.373" v="203" actId="20577"/>
          <ac:spMkLst>
            <pc:docMk/>
            <pc:sldMk cId="1989555738" sldId="269"/>
            <ac:spMk id="6" creationId="{70DBD581-A652-4316-B25C-E9A8626359D5}"/>
          </ac:spMkLst>
        </pc:spChg>
        <pc:spChg chg="mod">
          <ac:chgData name="Placide-Riboul, Nathalie" userId="S::npriboul@hempsteadschools.org::54a4b42e-4500-4609-a2ed-38d24cab7b5c" providerId="AD" clId="Web-{B51BEAA7-1E57-448E-B14D-D753B1ED6EBB}" dt="2020-06-15T18:48:16.201" v="206" actId="20577"/>
          <ac:spMkLst>
            <pc:docMk/>
            <pc:sldMk cId="1989555738" sldId="269"/>
            <ac:spMk id="11" creationId="{59B8B742-EA1B-4FB9-9151-5DA4C658F20D}"/>
          </ac:spMkLst>
        </pc:spChg>
      </pc:sldChg>
    </pc:docChg>
  </pc:docChgLst>
  <pc:docChgLst>
    <pc:chgData name="Placide-Riboul, Nathalie" userId="S::npriboul@hempsteadschools.org::54a4b42e-4500-4609-a2ed-38d24cab7b5c" providerId="AD" clId="Web-{4B30A22F-FA36-816E-9060-E0E7BD6928F6}"/>
    <pc:docChg chg="modSld">
      <pc:chgData name="Placide-Riboul, Nathalie" userId="S::npriboul@hempsteadschools.org::54a4b42e-4500-4609-a2ed-38d24cab7b5c" providerId="AD" clId="Web-{4B30A22F-FA36-816E-9060-E0E7BD6928F6}" dt="2020-06-24T13:13:48.481" v="1"/>
      <pc:docMkLst>
        <pc:docMk/>
      </pc:docMkLst>
      <pc:sldChg chg="modSp">
        <pc:chgData name="Placide-Riboul, Nathalie" userId="S::npriboul@hempsteadschools.org::54a4b42e-4500-4609-a2ed-38d24cab7b5c" providerId="AD" clId="Web-{4B30A22F-FA36-816E-9060-E0E7BD6928F6}" dt="2020-06-24T13:13:48.481" v="1"/>
        <pc:sldMkLst>
          <pc:docMk/>
          <pc:sldMk cId="223730991" sldId="268"/>
        </pc:sldMkLst>
        <pc:graphicFrameChg chg="mod modGraphic">
          <ac:chgData name="Placide-Riboul, Nathalie" userId="S::npriboul@hempsteadschools.org::54a4b42e-4500-4609-a2ed-38d24cab7b5c" providerId="AD" clId="Web-{4B30A22F-FA36-816E-9060-E0E7BD6928F6}" dt="2020-06-24T13:13:48.481" v="1"/>
          <ac:graphicFrameMkLst>
            <pc:docMk/>
            <pc:sldMk cId="223730991" sldId="268"/>
            <ac:graphicFrameMk id="13" creationId="{4B727F63-C573-49B3-9FBE-3156E3A32078}"/>
          </ac:graphicFrameMkLst>
        </pc:graphicFrameChg>
      </pc:sldChg>
    </pc:docChg>
  </pc:docChgLst>
  <pc:docChgLst>
    <pc:chgData name="Placide-Riboul, Nathalie" userId="54a4b42e-4500-4609-a2ed-38d24cab7b5c" providerId="ADAL" clId="{C26922D6-4AE8-49E5-991A-9B08BBC98C46}"/>
    <pc:docChg chg="undo redo custSel mod addSld modSld">
      <pc:chgData name="Placide-Riboul, Nathalie" userId="54a4b42e-4500-4609-a2ed-38d24cab7b5c" providerId="ADAL" clId="{C26922D6-4AE8-49E5-991A-9B08BBC98C46}" dt="2020-06-26T17:48:40.802" v="1578" actId="1582"/>
      <pc:docMkLst>
        <pc:docMk/>
      </pc:docMkLst>
      <pc:sldChg chg="addSp modSp">
        <pc:chgData name="Placide-Riboul, Nathalie" userId="54a4b42e-4500-4609-a2ed-38d24cab7b5c" providerId="ADAL" clId="{C26922D6-4AE8-49E5-991A-9B08BBC98C46}" dt="2020-06-26T15:33:05.115" v="1557"/>
        <pc:sldMkLst>
          <pc:docMk/>
          <pc:sldMk cId="1920111014" sldId="256"/>
        </pc:sldMkLst>
        <pc:picChg chg="add mod">
          <ac:chgData name="Placide-Riboul, Nathalie" userId="54a4b42e-4500-4609-a2ed-38d24cab7b5c" providerId="ADAL" clId="{C26922D6-4AE8-49E5-991A-9B08BBC98C46}" dt="2020-06-26T15:32:21.976" v="1556" actId="1076"/>
          <ac:picMkLst>
            <pc:docMk/>
            <pc:sldMk cId="1920111014" sldId="256"/>
            <ac:picMk id="4" creationId="{FA219E85-CEEC-4267-B3E0-399AEAF76101}"/>
          </ac:picMkLst>
        </pc:picChg>
        <pc:picChg chg="mod">
          <ac:chgData name="Placide-Riboul, Nathalie" userId="54a4b42e-4500-4609-a2ed-38d24cab7b5c" providerId="ADAL" clId="{C26922D6-4AE8-49E5-991A-9B08BBC98C46}" dt="2020-06-26T15:33:05.115" v="1557"/>
          <ac:picMkLst>
            <pc:docMk/>
            <pc:sldMk cId="1920111014" sldId="256"/>
            <ac:picMk id="5" creationId="{1792C837-E988-428C-84B5-2A4A8DD06C9C}"/>
          </ac:picMkLst>
        </pc:picChg>
      </pc:sldChg>
      <pc:sldChg chg="addSp modSp">
        <pc:chgData name="Placide-Riboul, Nathalie" userId="54a4b42e-4500-4609-a2ed-38d24cab7b5c" providerId="ADAL" clId="{C26922D6-4AE8-49E5-991A-9B08BBC98C46}" dt="2020-06-26T15:59:59.367" v="1564" actId="29295"/>
        <pc:sldMkLst>
          <pc:docMk/>
          <pc:sldMk cId="2128536031" sldId="257"/>
        </pc:sldMkLst>
        <pc:picChg chg="add mod ord">
          <ac:chgData name="Placide-Riboul, Nathalie" userId="54a4b42e-4500-4609-a2ed-38d24cab7b5c" providerId="ADAL" clId="{C26922D6-4AE8-49E5-991A-9B08BBC98C46}" dt="2020-06-26T15:59:59.367" v="1564" actId="29295"/>
          <ac:picMkLst>
            <pc:docMk/>
            <pc:sldMk cId="2128536031" sldId="257"/>
            <ac:picMk id="2" creationId="{4D38C629-4F8A-477B-9083-1EDCF9C379CD}"/>
          </ac:picMkLst>
        </pc:picChg>
        <pc:picChg chg="mod">
          <ac:chgData name="Placide-Riboul, Nathalie" userId="54a4b42e-4500-4609-a2ed-38d24cab7b5c" providerId="ADAL" clId="{C26922D6-4AE8-49E5-991A-9B08BBC98C46}" dt="2020-06-26T15:59:42.505" v="1562" actId="1076"/>
          <ac:picMkLst>
            <pc:docMk/>
            <pc:sldMk cId="2128536031" sldId="257"/>
            <ac:picMk id="3" creationId="{F2376533-4FAE-4FE2-A6C4-638582E15432}"/>
          </ac:picMkLst>
        </pc:picChg>
      </pc:sldChg>
      <pc:sldChg chg="addSp modSp">
        <pc:chgData name="Placide-Riboul, Nathalie" userId="54a4b42e-4500-4609-a2ed-38d24cab7b5c" providerId="ADAL" clId="{C26922D6-4AE8-49E5-991A-9B08BBC98C46}" dt="2020-06-25T18:54:33.416" v="1474"/>
        <pc:sldMkLst>
          <pc:docMk/>
          <pc:sldMk cId="3847750985" sldId="258"/>
        </pc:sldMkLst>
        <pc:spChg chg="mod">
          <ac:chgData name="Placide-Riboul, Nathalie" userId="54a4b42e-4500-4609-a2ed-38d24cab7b5c" providerId="ADAL" clId="{C26922D6-4AE8-49E5-991A-9B08BBC98C46}" dt="2020-06-25T15:31:52.991" v="648" actId="27636"/>
          <ac:spMkLst>
            <pc:docMk/>
            <pc:sldMk cId="3847750985" sldId="258"/>
            <ac:spMk id="3" creationId="{2B0FA56B-2C27-4ECD-AEFF-B9D0159CD42A}"/>
          </ac:spMkLst>
        </pc:spChg>
        <pc:spChg chg="mod">
          <ac:chgData name="Placide-Riboul, Nathalie" userId="54a4b42e-4500-4609-a2ed-38d24cab7b5c" providerId="ADAL" clId="{C26922D6-4AE8-49E5-991A-9B08BBC98C46}" dt="2020-06-25T15:31:14.780" v="641" actId="12"/>
          <ac:spMkLst>
            <pc:docMk/>
            <pc:sldMk cId="3847750985" sldId="258"/>
            <ac:spMk id="4" creationId="{DE4FE82D-8620-46E0-9F75-0F7F03E18D1A}"/>
          </ac:spMkLst>
        </pc:spChg>
        <pc:spChg chg="mod">
          <ac:chgData name="Placide-Riboul, Nathalie" userId="54a4b42e-4500-4609-a2ed-38d24cab7b5c" providerId="ADAL" clId="{C26922D6-4AE8-49E5-991A-9B08BBC98C46}" dt="2020-06-25T15:32:00.059" v="650" actId="1076"/>
          <ac:spMkLst>
            <pc:docMk/>
            <pc:sldMk cId="3847750985" sldId="258"/>
            <ac:spMk id="5" creationId="{1D88993C-14E2-476C-8198-D753848E1A2F}"/>
          </ac:spMkLst>
        </pc:spChg>
        <pc:spChg chg="mod">
          <ac:chgData name="Placide-Riboul, Nathalie" userId="54a4b42e-4500-4609-a2ed-38d24cab7b5c" providerId="ADAL" clId="{C26922D6-4AE8-49E5-991A-9B08BBC98C46}" dt="2020-06-25T15:31:23.795" v="643" actId="14100"/>
          <ac:spMkLst>
            <pc:docMk/>
            <pc:sldMk cId="3847750985" sldId="258"/>
            <ac:spMk id="6" creationId="{9B422671-B228-4907-A1C3-793C5FC64C05}"/>
          </ac:spMkLst>
        </pc:spChg>
        <pc:spChg chg="mod">
          <ac:chgData name="Placide-Riboul, Nathalie" userId="54a4b42e-4500-4609-a2ed-38d24cab7b5c" providerId="ADAL" clId="{C26922D6-4AE8-49E5-991A-9B08BBC98C46}" dt="2020-06-25T13:51:10.090" v="585" actId="208"/>
          <ac:spMkLst>
            <pc:docMk/>
            <pc:sldMk cId="3847750985" sldId="258"/>
            <ac:spMk id="7" creationId="{B15E254E-1AEB-46C9-8AA5-93060F29F2C9}"/>
          </ac:spMkLst>
        </pc:spChg>
        <pc:spChg chg="add">
          <ac:chgData name="Placide-Riboul, Nathalie" userId="54a4b42e-4500-4609-a2ed-38d24cab7b5c" providerId="ADAL" clId="{C26922D6-4AE8-49E5-991A-9B08BBC98C46}" dt="2020-06-25T18:54:33.416" v="1474"/>
          <ac:spMkLst>
            <pc:docMk/>
            <pc:sldMk cId="3847750985" sldId="258"/>
            <ac:spMk id="9" creationId="{B16D9568-23AA-412C-AF72-1F822257E3DC}"/>
          </ac:spMkLst>
        </pc:spChg>
        <pc:picChg chg="add mod">
          <ac:chgData name="Placide-Riboul, Nathalie" userId="54a4b42e-4500-4609-a2ed-38d24cab7b5c" providerId="ADAL" clId="{C26922D6-4AE8-49E5-991A-9B08BBC98C46}" dt="2020-06-25T16:35:10.761" v="771" actId="1076"/>
          <ac:picMkLst>
            <pc:docMk/>
            <pc:sldMk cId="3847750985" sldId="258"/>
            <ac:picMk id="8" creationId="{6B95D777-EEF7-49BD-B3D7-47BF0766D098}"/>
          </ac:picMkLst>
        </pc:picChg>
      </pc:sldChg>
      <pc:sldChg chg="addSp modSp">
        <pc:chgData name="Placide-Riboul, Nathalie" userId="54a4b42e-4500-4609-a2ed-38d24cab7b5c" providerId="ADAL" clId="{C26922D6-4AE8-49E5-991A-9B08BBC98C46}" dt="2020-06-25T18:54:40.437" v="1475"/>
        <pc:sldMkLst>
          <pc:docMk/>
          <pc:sldMk cId="4135151317" sldId="260"/>
        </pc:sldMkLst>
        <pc:spChg chg="mod">
          <ac:chgData name="Placide-Riboul, Nathalie" userId="54a4b42e-4500-4609-a2ed-38d24cab7b5c" providerId="ADAL" clId="{C26922D6-4AE8-49E5-991A-9B08BBC98C46}" dt="2020-06-24T14:19:54.562" v="89" actId="1076"/>
          <ac:spMkLst>
            <pc:docMk/>
            <pc:sldMk cId="4135151317" sldId="260"/>
            <ac:spMk id="3" creationId="{E1C3A964-EAA9-4E26-9B32-F9AF67E601E1}"/>
          </ac:spMkLst>
        </pc:spChg>
        <pc:spChg chg="mod">
          <ac:chgData name="Placide-Riboul, Nathalie" userId="54a4b42e-4500-4609-a2ed-38d24cab7b5c" providerId="ADAL" clId="{C26922D6-4AE8-49E5-991A-9B08BBC98C46}" dt="2020-06-25T15:32:58.924" v="652" actId="12"/>
          <ac:spMkLst>
            <pc:docMk/>
            <pc:sldMk cId="4135151317" sldId="260"/>
            <ac:spMk id="5" creationId="{DC7C3D46-7F1F-4054-9787-C8749BB76B39}"/>
          </ac:spMkLst>
        </pc:spChg>
        <pc:spChg chg="mod">
          <ac:chgData name="Placide-Riboul, Nathalie" userId="54a4b42e-4500-4609-a2ed-38d24cab7b5c" providerId="ADAL" clId="{C26922D6-4AE8-49E5-991A-9B08BBC98C46}" dt="2020-06-25T15:32:49.636" v="651" actId="12"/>
          <ac:spMkLst>
            <pc:docMk/>
            <pc:sldMk cId="4135151317" sldId="260"/>
            <ac:spMk id="7" creationId="{A2FF7C97-0196-4921-848D-6FAD047BDA54}"/>
          </ac:spMkLst>
        </pc:spChg>
        <pc:spChg chg="add">
          <ac:chgData name="Placide-Riboul, Nathalie" userId="54a4b42e-4500-4609-a2ed-38d24cab7b5c" providerId="ADAL" clId="{C26922D6-4AE8-49E5-991A-9B08BBC98C46}" dt="2020-06-25T18:54:40.437" v="1475"/>
          <ac:spMkLst>
            <pc:docMk/>
            <pc:sldMk cId="4135151317" sldId="260"/>
            <ac:spMk id="8" creationId="{B8384CD3-996A-4325-91C1-69EE6D41BBDD}"/>
          </ac:spMkLst>
        </pc:spChg>
        <pc:picChg chg="add mod">
          <ac:chgData name="Placide-Riboul, Nathalie" userId="54a4b42e-4500-4609-a2ed-38d24cab7b5c" providerId="ADAL" clId="{C26922D6-4AE8-49E5-991A-9B08BBC98C46}" dt="2020-06-25T16:35:22.769" v="773" actId="1076"/>
          <ac:picMkLst>
            <pc:docMk/>
            <pc:sldMk cId="4135151317" sldId="260"/>
            <ac:picMk id="6" creationId="{9226772E-C3CE-4003-BE23-96EF66CA65C6}"/>
          </ac:picMkLst>
        </pc:picChg>
      </pc:sldChg>
      <pc:sldChg chg="addSp modSp">
        <pc:chgData name="Placide-Riboul, Nathalie" userId="54a4b42e-4500-4609-a2ed-38d24cab7b5c" providerId="ADAL" clId="{C26922D6-4AE8-49E5-991A-9B08BBC98C46}" dt="2020-06-25T18:54:44.860" v="1476"/>
        <pc:sldMkLst>
          <pc:docMk/>
          <pc:sldMk cId="2215894925" sldId="261"/>
        </pc:sldMkLst>
        <pc:spChg chg="mod">
          <ac:chgData name="Placide-Riboul, Nathalie" userId="54a4b42e-4500-4609-a2ed-38d24cab7b5c" providerId="ADAL" clId="{C26922D6-4AE8-49E5-991A-9B08BBC98C46}" dt="2020-06-24T13:57:13.102" v="45" actId="122"/>
          <ac:spMkLst>
            <pc:docMk/>
            <pc:sldMk cId="2215894925" sldId="261"/>
            <ac:spMk id="2" creationId="{00000000-0000-0000-0000-000000000000}"/>
          </ac:spMkLst>
        </pc:spChg>
        <pc:spChg chg="mod">
          <ac:chgData name="Placide-Riboul, Nathalie" userId="54a4b42e-4500-4609-a2ed-38d24cab7b5c" providerId="ADAL" clId="{C26922D6-4AE8-49E5-991A-9B08BBC98C46}" dt="2020-06-24T14:23:22.195" v="131" actId="1076"/>
          <ac:spMkLst>
            <pc:docMk/>
            <pc:sldMk cId="2215894925" sldId="261"/>
            <ac:spMk id="3" creationId="{9593455C-E4FF-46A9-AE54-FCDCA14DEB1B}"/>
          </ac:spMkLst>
        </pc:spChg>
        <pc:spChg chg="mod">
          <ac:chgData name="Placide-Riboul, Nathalie" userId="54a4b42e-4500-4609-a2ed-38d24cab7b5c" providerId="ADAL" clId="{C26922D6-4AE8-49E5-991A-9B08BBC98C46}" dt="2020-06-25T15:33:14.916" v="653" actId="12"/>
          <ac:spMkLst>
            <pc:docMk/>
            <pc:sldMk cId="2215894925" sldId="261"/>
            <ac:spMk id="4" creationId="{56E2D837-984E-43E6-8909-34A429A3F911}"/>
          </ac:spMkLst>
        </pc:spChg>
        <pc:spChg chg="mod">
          <ac:chgData name="Placide-Riboul, Nathalie" userId="54a4b42e-4500-4609-a2ed-38d24cab7b5c" providerId="ADAL" clId="{C26922D6-4AE8-49E5-991A-9B08BBC98C46}" dt="2020-06-24T14:23:29.532" v="132" actId="2711"/>
          <ac:spMkLst>
            <pc:docMk/>
            <pc:sldMk cId="2215894925" sldId="261"/>
            <ac:spMk id="5" creationId="{C55EA9CF-A712-46A1-89B6-6C4D32DF0532}"/>
          </ac:spMkLst>
        </pc:spChg>
        <pc:spChg chg="mod">
          <ac:chgData name="Placide-Riboul, Nathalie" userId="54a4b42e-4500-4609-a2ed-38d24cab7b5c" providerId="ADAL" clId="{C26922D6-4AE8-49E5-991A-9B08BBC98C46}" dt="2020-06-25T15:33:23.091" v="654" actId="12"/>
          <ac:spMkLst>
            <pc:docMk/>
            <pc:sldMk cId="2215894925" sldId="261"/>
            <ac:spMk id="6" creationId="{52395EFF-C0E6-47BE-9D14-96B216178149}"/>
          </ac:spMkLst>
        </pc:spChg>
        <pc:spChg chg="add">
          <ac:chgData name="Placide-Riboul, Nathalie" userId="54a4b42e-4500-4609-a2ed-38d24cab7b5c" providerId="ADAL" clId="{C26922D6-4AE8-49E5-991A-9B08BBC98C46}" dt="2020-06-25T18:54:44.860" v="1476"/>
          <ac:spMkLst>
            <pc:docMk/>
            <pc:sldMk cId="2215894925" sldId="261"/>
            <ac:spMk id="8" creationId="{4DB69D9F-5485-4563-BF00-9BCE4214B79D}"/>
          </ac:spMkLst>
        </pc:spChg>
        <pc:picChg chg="add mod">
          <ac:chgData name="Placide-Riboul, Nathalie" userId="54a4b42e-4500-4609-a2ed-38d24cab7b5c" providerId="ADAL" clId="{C26922D6-4AE8-49E5-991A-9B08BBC98C46}" dt="2020-06-25T16:36:07.817" v="775" actId="1076"/>
          <ac:picMkLst>
            <pc:docMk/>
            <pc:sldMk cId="2215894925" sldId="261"/>
            <ac:picMk id="7" creationId="{F2E74A7B-4687-4449-9A12-CF8ADC9DE6B6}"/>
          </ac:picMkLst>
        </pc:picChg>
      </pc:sldChg>
      <pc:sldChg chg="addSp delSp modSp">
        <pc:chgData name="Placide-Riboul, Nathalie" userId="54a4b42e-4500-4609-a2ed-38d24cab7b5c" providerId="ADAL" clId="{C26922D6-4AE8-49E5-991A-9B08BBC98C46}" dt="2020-06-25T18:54:50.742" v="1477"/>
        <pc:sldMkLst>
          <pc:docMk/>
          <pc:sldMk cId="465021443" sldId="262"/>
        </pc:sldMkLst>
        <pc:spChg chg="mod">
          <ac:chgData name="Placide-Riboul, Nathalie" userId="54a4b42e-4500-4609-a2ed-38d24cab7b5c" providerId="ADAL" clId="{C26922D6-4AE8-49E5-991A-9B08BBC98C46}" dt="2020-06-24T14:37:41.142" v="142" actId="122"/>
          <ac:spMkLst>
            <pc:docMk/>
            <pc:sldMk cId="465021443" sldId="262"/>
            <ac:spMk id="2" creationId="{DEE863D5-DF2F-47BF-95B5-C61438C4AAA5}"/>
          </ac:spMkLst>
        </pc:spChg>
        <pc:spChg chg="mod">
          <ac:chgData name="Placide-Riboul, Nathalie" userId="54a4b42e-4500-4609-a2ed-38d24cab7b5c" providerId="ADAL" clId="{C26922D6-4AE8-49E5-991A-9B08BBC98C46}" dt="2020-06-24T14:46:15.810" v="178" actId="1076"/>
          <ac:spMkLst>
            <pc:docMk/>
            <pc:sldMk cId="465021443" sldId="262"/>
            <ac:spMk id="3" creationId="{448DAE5F-2983-484B-8BD4-C62DB33BE1FF}"/>
          </ac:spMkLst>
        </pc:spChg>
        <pc:spChg chg="mod">
          <ac:chgData name="Placide-Riboul, Nathalie" userId="54a4b42e-4500-4609-a2ed-38d24cab7b5c" providerId="ADAL" clId="{C26922D6-4AE8-49E5-991A-9B08BBC98C46}" dt="2020-06-25T15:44:46.372" v="740" actId="12"/>
          <ac:spMkLst>
            <pc:docMk/>
            <pc:sldMk cId="465021443" sldId="262"/>
            <ac:spMk id="4" creationId="{4081A72F-4F37-4246-AA95-4D5346162E48}"/>
          </ac:spMkLst>
        </pc:spChg>
        <pc:spChg chg="mod">
          <ac:chgData name="Placide-Riboul, Nathalie" userId="54a4b42e-4500-4609-a2ed-38d24cab7b5c" providerId="ADAL" clId="{C26922D6-4AE8-49E5-991A-9B08BBC98C46}" dt="2020-06-24T14:51:17.131" v="192" actId="14100"/>
          <ac:spMkLst>
            <pc:docMk/>
            <pc:sldMk cId="465021443" sldId="262"/>
            <ac:spMk id="5" creationId="{FB73D31A-1528-49AF-BB49-DAD80401CA5B}"/>
          </ac:spMkLst>
        </pc:spChg>
        <pc:spChg chg="mod">
          <ac:chgData name="Placide-Riboul, Nathalie" userId="54a4b42e-4500-4609-a2ed-38d24cab7b5c" providerId="ADAL" clId="{C26922D6-4AE8-49E5-991A-9B08BBC98C46}" dt="2020-06-25T15:44:51.899" v="741" actId="12"/>
          <ac:spMkLst>
            <pc:docMk/>
            <pc:sldMk cId="465021443" sldId="262"/>
            <ac:spMk id="6" creationId="{E4F1EF4A-ABFA-4986-A617-594288AB7CC7}"/>
          </ac:spMkLst>
        </pc:spChg>
        <pc:spChg chg="add del mod">
          <ac:chgData name="Placide-Riboul, Nathalie" userId="54a4b42e-4500-4609-a2ed-38d24cab7b5c" providerId="ADAL" clId="{C26922D6-4AE8-49E5-991A-9B08BBC98C46}" dt="2020-06-24T14:50:48.514" v="191"/>
          <ac:spMkLst>
            <pc:docMk/>
            <pc:sldMk cId="465021443" sldId="262"/>
            <ac:spMk id="7" creationId="{DB39B3AD-BDEF-4A52-90EB-BD7590959427}"/>
          </ac:spMkLst>
        </pc:spChg>
        <pc:spChg chg="add mod">
          <ac:chgData name="Placide-Riboul, Nathalie" userId="54a4b42e-4500-4609-a2ed-38d24cab7b5c" providerId="ADAL" clId="{C26922D6-4AE8-49E5-991A-9B08BBC98C46}" dt="2020-06-25T15:35:04.210" v="656" actId="208"/>
          <ac:spMkLst>
            <pc:docMk/>
            <pc:sldMk cId="465021443" sldId="262"/>
            <ac:spMk id="8" creationId="{9C5EF240-84C2-45DB-B612-2263C1FA957D}"/>
          </ac:spMkLst>
        </pc:spChg>
        <pc:spChg chg="add">
          <ac:chgData name="Placide-Riboul, Nathalie" userId="54a4b42e-4500-4609-a2ed-38d24cab7b5c" providerId="ADAL" clId="{C26922D6-4AE8-49E5-991A-9B08BBC98C46}" dt="2020-06-25T18:54:50.742" v="1477"/>
          <ac:spMkLst>
            <pc:docMk/>
            <pc:sldMk cId="465021443" sldId="262"/>
            <ac:spMk id="9" creationId="{B7458474-0EF6-41D6-9E80-F6384646EE5E}"/>
          </ac:spMkLst>
        </pc:spChg>
        <pc:picChg chg="add mod">
          <ac:chgData name="Placide-Riboul, Nathalie" userId="54a4b42e-4500-4609-a2ed-38d24cab7b5c" providerId="ADAL" clId="{C26922D6-4AE8-49E5-991A-9B08BBC98C46}" dt="2020-06-25T16:36:29.145" v="777" actId="1076"/>
          <ac:picMkLst>
            <pc:docMk/>
            <pc:sldMk cId="465021443" sldId="262"/>
            <ac:picMk id="7" creationId="{41E9D207-2519-441A-A78B-B11DC26B7FD1}"/>
          </ac:picMkLst>
        </pc:picChg>
      </pc:sldChg>
      <pc:sldChg chg="addSp delSp modSp mod modClrScheme chgLayout">
        <pc:chgData name="Placide-Riboul, Nathalie" userId="54a4b42e-4500-4609-a2ed-38d24cab7b5c" providerId="ADAL" clId="{C26922D6-4AE8-49E5-991A-9B08BBC98C46}" dt="2020-06-25T18:54:55.937" v="1478"/>
        <pc:sldMkLst>
          <pc:docMk/>
          <pc:sldMk cId="1797304117" sldId="263"/>
        </pc:sldMkLst>
        <pc:spChg chg="mod">
          <ac:chgData name="Placide-Riboul, Nathalie" userId="54a4b42e-4500-4609-a2ed-38d24cab7b5c" providerId="ADAL" clId="{C26922D6-4AE8-49E5-991A-9B08BBC98C46}" dt="2020-06-24T15:00:00.684" v="238" actId="122"/>
          <ac:spMkLst>
            <pc:docMk/>
            <pc:sldMk cId="1797304117" sldId="263"/>
            <ac:spMk id="2" creationId="{00000000-0000-0000-0000-000000000000}"/>
          </ac:spMkLst>
        </pc:spChg>
        <pc:spChg chg="add mod">
          <ac:chgData name="Placide-Riboul, Nathalie" userId="54a4b42e-4500-4609-a2ed-38d24cab7b5c" providerId="ADAL" clId="{C26922D6-4AE8-49E5-991A-9B08BBC98C46}" dt="2020-06-25T15:35:17.402" v="658" actId="208"/>
          <ac:spMkLst>
            <pc:docMk/>
            <pc:sldMk cId="1797304117" sldId="263"/>
            <ac:spMk id="3" creationId="{C6F25E43-EE58-4C19-8978-5F9CDE85D357}"/>
          </ac:spMkLst>
        </pc:spChg>
        <pc:spChg chg="del">
          <ac:chgData name="Placide-Riboul, Nathalie" userId="54a4b42e-4500-4609-a2ed-38d24cab7b5c" providerId="ADAL" clId="{C26922D6-4AE8-49E5-991A-9B08BBC98C46}" dt="2020-06-24T14:56:06.037" v="234" actId="26606"/>
          <ac:spMkLst>
            <pc:docMk/>
            <pc:sldMk cId="1797304117" sldId="263"/>
            <ac:spMk id="4" creationId="{00000000-0000-0000-0000-000000000000}"/>
          </ac:spMkLst>
        </pc:spChg>
        <pc:spChg chg="del">
          <ac:chgData name="Placide-Riboul, Nathalie" userId="54a4b42e-4500-4609-a2ed-38d24cab7b5c" providerId="ADAL" clId="{C26922D6-4AE8-49E5-991A-9B08BBC98C46}" dt="2020-06-24T14:56:06.037" v="234" actId="26606"/>
          <ac:spMkLst>
            <pc:docMk/>
            <pc:sldMk cId="1797304117" sldId="263"/>
            <ac:spMk id="6" creationId="{00000000-0000-0000-0000-000000000000}"/>
          </ac:spMkLst>
        </pc:spChg>
        <pc:spChg chg="add">
          <ac:chgData name="Placide-Riboul, Nathalie" userId="54a4b42e-4500-4609-a2ed-38d24cab7b5c" providerId="ADAL" clId="{C26922D6-4AE8-49E5-991A-9B08BBC98C46}" dt="2020-06-25T18:54:55.937" v="1478"/>
          <ac:spMkLst>
            <pc:docMk/>
            <pc:sldMk cId="1797304117" sldId="263"/>
            <ac:spMk id="9" creationId="{5F084CCA-EE6A-4E91-8A5D-ED25F9DACFF5}"/>
          </ac:spMkLst>
        </pc:spChg>
        <pc:spChg chg="add mod">
          <ac:chgData name="Placide-Riboul, Nathalie" userId="54a4b42e-4500-4609-a2ed-38d24cab7b5c" providerId="ADAL" clId="{C26922D6-4AE8-49E5-991A-9B08BBC98C46}" dt="2020-06-24T15:09:55.100" v="273" actId="1076"/>
          <ac:spMkLst>
            <pc:docMk/>
            <pc:sldMk cId="1797304117" sldId="263"/>
            <ac:spMk id="11" creationId="{AB99E010-3AAF-4C06-B545-991A046C23A4}"/>
          </ac:spMkLst>
        </pc:spChg>
        <pc:spChg chg="add mod">
          <ac:chgData name="Placide-Riboul, Nathalie" userId="54a4b42e-4500-4609-a2ed-38d24cab7b5c" providerId="ADAL" clId="{C26922D6-4AE8-49E5-991A-9B08BBC98C46}" dt="2020-06-25T15:45:03.444" v="742" actId="12"/>
          <ac:spMkLst>
            <pc:docMk/>
            <pc:sldMk cId="1797304117" sldId="263"/>
            <ac:spMk id="13" creationId="{EE96E6F9-324F-4324-A0EE-4166E126F1AD}"/>
          </ac:spMkLst>
        </pc:spChg>
        <pc:spChg chg="add mod">
          <ac:chgData name="Placide-Riboul, Nathalie" userId="54a4b42e-4500-4609-a2ed-38d24cab7b5c" providerId="ADAL" clId="{C26922D6-4AE8-49E5-991A-9B08BBC98C46}" dt="2020-06-24T15:08:24.040" v="269"/>
          <ac:spMkLst>
            <pc:docMk/>
            <pc:sldMk cId="1797304117" sldId="263"/>
            <ac:spMk id="15" creationId="{6222DF28-6519-4BF0-8027-C9878E7BBA49}"/>
          </ac:spMkLst>
        </pc:spChg>
        <pc:spChg chg="add mod">
          <ac:chgData name="Placide-Riboul, Nathalie" userId="54a4b42e-4500-4609-a2ed-38d24cab7b5c" providerId="ADAL" clId="{C26922D6-4AE8-49E5-991A-9B08BBC98C46}" dt="2020-06-25T15:45:08.954" v="743" actId="12"/>
          <ac:spMkLst>
            <pc:docMk/>
            <pc:sldMk cId="1797304117" sldId="263"/>
            <ac:spMk id="17" creationId="{AF506144-D26A-43F7-B185-D569FB87B0DB}"/>
          </ac:spMkLst>
        </pc:spChg>
        <pc:picChg chg="add mod">
          <ac:chgData name="Placide-Riboul, Nathalie" userId="54a4b42e-4500-4609-a2ed-38d24cab7b5c" providerId="ADAL" clId="{C26922D6-4AE8-49E5-991A-9B08BBC98C46}" dt="2020-06-25T16:36:55.186" v="779" actId="1076"/>
          <ac:picMkLst>
            <pc:docMk/>
            <pc:sldMk cId="1797304117" sldId="263"/>
            <ac:picMk id="4" creationId="{9CB80674-E5D1-4DCD-97EE-D6D4316A47DF}"/>
          </ac:picMkLst>
        </pc:picChg>
      </pc:sldChg>
      <pc:sldChg chg="addSp delSp modSp mod modClrScheme chgLayout">
        <pc:chgData name="Placide-Riboul, Nathalie" userId="54a4b42e-4500-4609-a2ed-38d24cab7b5c" providerId="ADAL" clId="{C26922D6-4AE8-49E5-991A-9B08BBC98C46}" dt="2020-06-25T18:55:00.789" v="1479"/>
        <pc:sldMkLst>
          <pc:docMk/>
          <pc:sldMk cId="1160959328" sldId="266"/>
        </pc:sldMkLst>
        <pc:spChg chg="mod">
          <ac:chgData name="Placide-Riboul, Nathalie" userId="54a4b42e-4500-4609-a2ed-38d24cab7b5c" providerId="ADAL" clId="{C26922D6-4AE8-49E5-991A-9B08BBC98C46}" dt="2020-06-24T15:17:48.792" v="360" actId="122"/>
          <ac:spMkLst>
            <pc:docMk/>
            <pc:sldMk cId="1160959328" sldId="266"/>
            <ac:spMk id="2" creationId="{00000000-0000-0000-0000-000000000000}"/>
          </ac:spMkLst>
        </pc:spChg>
        <pc:spChg chg="add mod">
          <ac:chgData name="Placide-Riboul, Nathalie" userId="54a4b42e-4500-4609-a2ed-38d24cab7b5c" providerId="ADAL" clId="{C26922D6-4AE8-49E5-991A-9B08BBC98C46}" dt="2020-06-25T15:35:24.443" v="660" actId="208"/>
          <ac:spMkLst>
            <pc:docMk/>
            <pc:sldMk cId="1160959328" sldId="266"/>
            <ac:spMk id="3" creationId="{48AF8C37-D256-42E5-A1EB-614276B68511}"/>
          </ac:spMkLst>
        </pc:spChg>
        <pc:spChg chg="del">
          <ac:chgData name="Placide-Riboul, Nathalie" userId="54a4b42e-4500-4609-a2ed-38d24cab7b5c" providerId="ADAL" clId="{C26922D6-4AE8-49E5-991A-9B08BBC98C46}" dt="2020-06-24T15:16:18.372" v="326" actId="26606"/>
          <ac:spMkLst>
            <pc:docMk/>
            <pc:sldMk cId="1160959328" sldId="266"/>
            <ac:spMk id="4" creationId="{00000000-0000-0000-0000-000000000000}"/>
          </ac:spMkLst>
        </pc:spChg>
        <pc:spChg chg="del">
          <ac:chgData name="Placide-Riboul, Nathalie" userId="54a4b42e-4500-4609-a2ed-38d24cab7b5c" providerId="ADAL" clId="{C26922D6-4AE8-49E5-991A-9B08BBC98C46}" dt="2020-06-24T15:16:18.372" v="326" actId="26606"/>
          <ac:spMkLst>
            <pc:docMk/>
            <pc:sldMk cId="1160959328" sldId="266"/>
            <ac:spMk id="6" creationId="{00000000-0000-0000-0000-000000000000}"/>
          </ac:spMkLst>
        </pc:spChg>
        <pc:spChg chg="add">
          <ac:chgData name="Placide-Riboul, Nathalie" userId="54a4b42e-4500-4609-a2ed-38d24cab7b5c" providerId="ADAL" clId="{C26922D6-4AE8-49E5-991A-9B08BBC98C46}" dt="2020-06-25T18:55:00.789" v="1479"/>
          <ac:spMkLst>
            <pc:docMk/>
            <pc:sldMk cId="1160959328" sldId="266"/>
            <ac:spMk id="9" creationId="{6D39B4A8-1B20-4000-B171-D8E44A5EBCC2}"/>
          </ac:spMkLst>
        </pc:spChg>
        <pc:spChg chg="add mod">
          <ac:chgData name="Placide-Riboul, Nathalie" userId="54a4b42e-4500-4609-a2ed-38d24cab7b5c" providerId="ADAL" clId="{C26922D6-4AE8-49E5-991A-9B08BBC98C46}" dt="2020-06-24T15:22:40.477" v="403" actId="1076"/>
          <ac:spMkLst>
            <pc:docMk/>
            <pc:sldMk cId="1160959328" sldId="266"/>
            <ac:spMk id="11" creationId="{7BB762A5-B6A9-4885-B46F-0447FB9C8790}"/>
          </ac:spMkLst>
        </pc:spChg>
        <pc:spChg chg="add mod">
          <ac:chgData name="Placide-Riboul, Nathalie" userId="54a4b42e-4500-4609-a2ed-38d24cab7b5c" providerId="ADAL" clId="{C26922D6-4AE8-49E5-991A-9B08BBC98C46}" dt="2020-06-25T15:45:28.571" v="744" actId="12"/>
          <ac:spMkLst>
            <pc:docMk/>
            <pc:sldMk cId="1160959328" sldId="266"/>
            <ac:spMk id="13" creationId="{83F88BEB-8385-4262-A130-E6E22DA1B7CF}"/>
          </ac:spMkLst>
        </pc:spChg>
        <pc:spChg chg="add mod">
          <ac:chgData name="Placide-Riboul, Nathalie" userId="54a4b42e-4500-4609-a2ed-38d24cab7b5c" providerId="ADAL" clId="{C26922D6-4AE8-49E5-991A-9B08BBC98C46}" dt="2020-06-24T15:19:37.953" v="381" actId="1076"/>
          <ac:spMkLst>
            <pc:docMk/>
            <pc:sldMk cId="1160959328" sldId="266"/>
            <ac:spMk id="15" creationId="{6E672496-7175-4105-9034-6A426110F988}"/>
          </ac:spMkLst>
        </pc:spChg>
        <pc:spChg chg="add mod">
          <ac:chgData name="Placide-Riboul, Nathalie" userId="54a4b42e-4500-4609-a2ed-38d24cab7b5c" providerId="ADAL" clId="{C26922D6-4AE8-49E5-991A-9B08BBC98C46}" dt="2020-06-25T15:45:35.156" v="745" actId="12"/>
          <ac:spMkLst>
            <pc:docMk/>
            <pc:sldMk cId="1160959328" sldId="266"/>
            <ac:spMk id="17" creationId="{7469531B-6D0F-43A3-A1B9-240E1E2845EB}"/>
          </ac:spMkLst>
        </pc:spChg>
        <pc:picChg chg="add mod">
          <ac:chgData name="Placide-Riboul, Nathalie" userId="54a4b42e-4500-4609-a2ed-38d24cab7b5c" providerId="ADAL" clId="{C26922D6-4AE8-49E5-991A-9B08BBC98C46}" dt="2020-06-25T16:37:09.265" v="781" actId="1076"/>
          <ac:picMkLst>
            <pc:docMk/>
            <pc:sldMk cId="1160959328" sldId="266"/>
            <ac:picMk id="4" creationId="{E645371C-8443-495A-8844-F51DC09F0282}"/>
          </ac:picMkLst>
        </pc:picChg>
      </pc:sldChg>
      <pc:sldChg chg="addSp modSp">
        <pc:chgData name="Placide-Riboul, Nathalie" userId="54a4b42e-4500-4609-a2ed-38d24cab7b5c" providerId="ADAL" clId="{C26922D6-4AE8-49E5-991A-9B08BBC98C46}" dt="2020-06-26T16:01:49.610" v="1568" actId="29295"/>
        <pc:sldMkLst>
          <pc:docMk/>
          <pc:sldMk cId="3965807363" sldId="267"/>
        </pc:sldMkLst>
        <pc:picChg chg="add mod">
          <ac:chgData name="Placide-Riboul, Nathalie" userId="54a4b42e-4500-4609-a2ed-38d24cab7b5c" providerId="ADAL" clId="{C26922D6-4AE8-49E5-991A-9B08BBC98C46}" dt="2020-06-26T16:01:49.610" v="1568" actId="29295"/>
          <ac:picMkLst>
            <pc:docMk/>
            <pc:sldMk cId="3965807363" sldId="267"/>
            <ac:picMk id="5" creationId="{D70B73F9-C0D5-425D-B663-F787AEE660F6}"/>
          </ac:picMkLst>
        </pc:picChg>
      </pc:sldChg>
      <pc:sldChg chg="addSp modSp">
        <pc:chgData name="Placide-Riboul, Nathalie" userId="54a4b42e-4500-4609-a2ed-38d24cab7b5c" providerId="ADAL" clId="{C26922D6-4AE8-49E5-991A-9B08BBC98C46}" dt="2020-06-26T16:03:00.449" v="1572" actId="1076"/>
        <pc:sldMkLst>
          <pc:docMk/>
          <pc:sldMk cId="223730991" sldId="268"/>
        </pc:sldMkLst>
        <pc:spChg chg="mod">
          <ac:chgData name="Placide-Riboul, Nathalie" userId="54a4b42e-4500-4609-a2ed-38d24cab7b5c" providerId="ADAL" clId="{C26922D6-4AE8-49E5-991A-9B08BBC98C46}" dt="2020-06-26T16:02:55.225" v="1571" actId="14100"/>
          <ac:spMkLst>
            <pc:docMk/>
            <pc:sldMk cId="223730991" sldId="268"/>
            <ac:spMk id="16" creationId="{F66AEBEF-C5B3-4594-8423-4FDEE9F16B8B}"/>
          </ac:spMkLst>
        </pc:spChg>
        <pc:graphicFrameChg chg="mod modGraphic">
          <ac:chgData name="Placide-Riboul, Nathalie" userId="54a4b42e-4500-4609-a2ed-38d24cab7b5c" providerId="ADAL" clId="{C26922D6-4AE8-49E5-991A-9B08BBC98C46}" dt="2020-06-26T16:02:12.602" v="1570" actId="403"/>
          <ac:graphicFrameMkLst>
            <pc:docMk/>
            <pc:sldMk cId="223730991" sldId="268"/>
            <ac:graphicFrameMk id="13" creationId="{4B727F63-C573-49B3-9FBE-3156E3A32078}"/>
          </ac:graphicFrameMkLst>
        </pc:graphicFrameChg>
        <pc:picChg chg="add mod">
          <ac:chgData name="Placide-Riboul, Nathalie" userId="54a4b42e-4500-4609-a2ed-38d24cab7b5c" providerId="ADAL" clId="{C26922D6-4AE8-49E5-991A-9B08BBC98C46}" dt="2020-06-26T16:03:00.449" v="1572" actId="1076"/>
          <ac:picMkLst>
            <pc:docMk/>
            <pc:sldMk cId="223730991" sldId="268"/>
            <ac:picMk id="3" creationId="{ABACFCFF-951B-4F70-ABF0-781C15B4087E}"/>
          </ac:picMkLst>
        </pc:picChg>
      </pc:sldChg>
      <pc:sldChg chg="addSp modSp">
        <pc:chgData name="Placide-Riboul, Nathalie" userId="54a4b42e-4500-4609-a2ed-38d24cab7b5c" providerId="ADAL" clId="{C26922D6-4AE8-49E5-991A-9B08BBC98C46}" dt="2020-06-25T18:53:46.027" v="1473" actId="122"/>
        <pc:sldMkLst>
          <pc:docMk/>
          <pc:sldMk cId="1989555738" sldId="269"/>
        </pc:sldMkLst>
        <pc:spChg chg="mod">
          <ac:chgData name="Placide-Riboul, Nathalie" userId="54a4b42e-4500-4609-a2ed-38d24cab7b5c" providerId="ADAL" clId="{C26922D6-4AE8-49E5-991A-9B08BBC98C46}" dt="2020-06-25T15:30:37.678" v="640" actId="12"/>
          <ac:spMkLst>
            <pc:docMk/>
            <pc:sldMk cId="1989555738" sldId="269"/>
            <ac:spMk id="6" creationId="{70DBD581-A652-4316-B25C-E9A8626359D5}"/>
          </ac:spMkLst>
        </pc:spChg>
        <pc:spChg chg="add mod">
          <ac:chgData name="Placide-Riboul, Nathalie" userId="54a4b42e-4500-4609-a2ed-38d24cab7b5c" providerId="ADAL" clId="{C26922D6-4AE8-49E5-991A-9B08BBC98C46}" dt="2020-06-25T18:53:46.027" v="1473" actId="122"/>
          <ac:spMkLst>
            <pc:docMk/>
            <pc:sldMk cId="1989555738" sldId="269"/>
            <ac:spMk id="7" creationId="{CBEC4D43-11AD-4A80-B99C-DD07719D42F6}"/>
          </ac:spMkLst>
        </pc:spChg>
        <pc:spChg chg="mod">
          <ac:chgData name="Placide-Riboul, Nathalie" userId="54a4b42e-4500-4609-a2ed-38d24cab7b5c" providerId="ADAL" clId="{C26922D6-4AE8-49E5-991A-9B08BBC98C46}" dt="2020-06-25T15:30:27.575" v="638" actId="12"/>
          <ac:spMkLst>
            <pc:docMk/>
            <pc:sldMk cId="1989555738" sldId="269"/>
            <ac:spMk id="8" creationId="{D2480F40-1219-4A83-908D-A5E1E9962506}"/>
          </ac:spMkLst>
        </pc:spChg>
        <pc:spChg chg="mod">
          <ac:chgData name="Placide-Riboul, Nathalie" userId="54a4b42e-4500-4609-a2ed-38d24cab7b5c" providerId="ADAL" clId="{C26922D6-4AE8-49E5-991A-9B08BBC98C46}" dt="2020-06-25T15:29:38.235" v="637" actId="1076"/>
          <ac:spMkLst>
            <pc:docMk/>
            <pc:sldMk cId="1989555738" sldId="269"/>
            <ac:spMk id="11" creationId="{59B8B742-EA1B-4FB9-9151-5DA4C658F20D}"/>
          </ac:spMkLst>
        </pc:spChg>
        <pc:picChg chg="add mod ord">
          <ac:chgData name="Placide-Riboul, Nathalie" userId="54a4b42e-4500-4609-a2ed-38d24cab7b5c" providerId="ADAL" clId="{C26922D6-4AE8-49E5-991A-9B08BBC98C46}" dt="2020-06-25T16:34:50.225" v="769" actId="29295"/>
          <ac:picMkLst>
            <pc:docMk/>
            <pc:sldMk cId="1989555738" sldId="269"/>
            <ac:picMk id="3" creationId="{7E0FCDF9-15B5-48DA-92C0-11A0F039462F}"/>
          </ac:picMkLst>
        </pc:picChg>
      </pc:sldChg>
      <pc:sldChg chg="addSp modSp add">
        <pc:chgData name="Placide-Riboul, Nathalie" userId="54a4b42e-4500-4609-a2ed-38d24cab7b5c" providerId="ADAL" clId="{C26922D6-4AE8-49E5-991A-9B08BBC98C46}" dt="2020-06-25T18:55:06.130" v="1480"/>
        <pc:sldMkLst>
          <pc:docMk/>
          <pc:sldMk cId="4247642466" sldId="270"/>
        </pc:sldMkLst>
        <pc:spChg chg="mod">
          <ac:chgData name="Placide-Riboul, Nathalie" userId="54a4b42e-4500-4609-a2ed-38d24cab7b5c" providerId="ADAL" clId="{C26922D6-4AE8-49E5-991A-9B08BBC98C46}" dt="2020-06-24T16:01:55.981" v="449" actId="122"/>
          <ac:spMkLst>
            <pc:docMk/>
            <pc:sldMk cId="4247642466" sldId="270"/>
            <ac:spMk id="2" creationId="{F1F4BF2C-EA84-4E47-BF03-500B28919F2B}"/>
          </ac:spMkLst>
        </pc:spChg>
        <pc:spChg chg="mod">
          <ac:chgData name="Placide-Riboul, Nathalie" userId="54a4b42e-4500-4609-a2ed-38d24cab7b5c" providerId="ADAL" clId="{C26922D6-4AE8-49E5-991A-9B08BBC98C46}" dt="2020-06-24T16:09:03.050" v="519" actId="14100"/>
          <ac:spMkLst>
            <pc:docMk/>
            <pc:sldMk cId="4247642466" sldId="270"/>
            <ac:spMk id="3" creationId="{8BE8C34F-F244-40DB-AC70-868C4384CD76}"/>
          </ac:spMkLst>
        </pc:spChg>
        <pc:spChg chg="mod">
          <ac:chgData name="Placide-Riboul, Nathalie" userId="54a4b42e-4500-4609-a2ed-38d24cab7b5c" providerId="ADAL" clId="{C26922D6-4AE8-49E5-991A-9B08BBC98C46}" dt="2020-06-25T15:45:46.857" v="746" actId="12"/>
          <ac:spMkLst>
            <pc:docMk/>
            <pc:sldMk cId="4247642466" sldId="270"/>
            <ac:spMk id="4" creationId="{45A56660-7A88-442E-9C87-36A2D747250C}"/>
          </ac:spMkLst>
        </pc:spChg>
        <pc:spChg chg="mod">
          <ac:chgData name="Placide-Riboul, Nathalie" userId="54a4b42e-4500-4609-a2ed-38d24cab7b5c" providerId="ADAL" clId="{C26922D6-4AE8-49E5-991A-9B08BBC98C46}" dt="2020-06-24T16:08:10.673" v="515" actId="14100"/>
          <ac:spMkLst>
            <pc:docMk/>
            <pc:sldMk cId="4247642466" sldId="270"/>
            <ac:spMk id="5" creationId="{422DD328-AF01-42EE-9020-54A343F98724}"/>
          </ac:spMkLst>
        </pc:spChg>
        <pc:spChg chg="mod">
          <ac:chgData name="Placide-Riboul, Nathalie" userId="54a4b42e-4500-4609-a2ed-38d24cab7b5c" providerId="ADAL" clId="{C26922D6-4AE8-49E5-991A-9B08BBC98C46}" dt="2020-06-25T15:45:51.284" v="747" actId="12"/>
          <ac:spMkLst>
            <pc:docMk/>
            <pc:sldMk cId="4247642466" sldId="270"/>
            <ac:spMk id="6" creationId="{11423F3C-5B38-42BD-8394-C20978217039}"/>
          </ac:spMkLst>
        </pc:spChg>
        <pc:spChg chg="add mod">
          <ac:chgData name="Placide-Riboul, Nathalie" userId="54a4b42e-4500-4609-a2ed-38d24cab7b5c" providerId="ADAL" clId="{C26922D6-4AE8-49E5-991A-9B08BBC98C46}" dt="2020-06-25T15:35:40.434" v="662" actId="208"/>
          <ac:spMkLst>
            <pc:docMk/>
            <pc:sldMk cId="4247642466" sldId="270"/>
            <ac:spMk id="7" creationId="{5DF7FD5F-46B3-4AC1-A225-82ADB67D1F09}"/>
          </ac:spMkLst>
        </pc:spChg>
        <pc:spChg chg="add">
          <ac:chgData name="Placide-Riboul, Nathalie" userId="54a4b42e-4500-4609-a2ed-38d24cab7b5c" providerId="ADAL" clId="{C26922D6-4AE8-49E5-991A-9B08BBC98C46}" dt="2020-06-25T18:55:06.130" v="1480"/>
          <ac:spMkLst>
            <pc:docMk/>
            <pc:sldMk cId="4247642466" sldId="270"/>
            <ac:spMk id="9" creationId="{DDE4E33B-A307-4854-A687-2883D44E053B}"/>
          </ac:spMkLst>
        </pc:spChg>
        <pc:picChg chg="add mod">
          <ac:chgData name="Placide-Riboul, Nathalie" userId="54a4b42e-4500-4609-a2ed-38d24cab7b5c" providerId="ADAL" clId="{C26922D6-4AE8-49E5-991A-9B08BBC98C46}" dt="2020-06-25T16:39:23.610" v="783" actId="1076"/>
          <ac:picMkLst>
            <pc:docMk/>
            <pc:sldMk cId="4247642466" sldId="270"/>
            <ac:picMk id="8" creationId="{3B127123-127B-4D45-9F4D-27525764CBDB}"/>
          </ac:picMkLst>
        </pc:picChg>
      </pc:sldChg>
      <pc:sldChg chg="addSp delSp modSp add">
        <pc:chgData name="Placide-Riboul, Nathalie" userId="54a4b42e-4500-4609-a2ed-38d24cab7b5c" providerId="ADAL" clId="{C26922D6-4AE8-49E5-991A-9B08BBC98C46}" dt="2020-06-25T18:55:10.622" v="1481"/>
        <pc:sldMkLst>
          <pc:docMk/>
          <pc:sldMk cId="306735067" sldId="271"/>
        </pc:sldMkLst>
        <pc:spChg chg="mod">
          <ac:chgData name="Placide-Riboul, Nathalie" userId="54a4b42e-4500-4609-a2ed-38d24cab7b5c" providerId="ADAL" clId="{C26922D6-4AE8-49E5-991A-9B08BBC98C46}" dt="2020-06-25T15:37:01.162" v="674" actId="1076"/>
          <ac:spMkLst>
            <pc:docMk/>
            <pc:sldMk cId="306735067" sldId="271"/>
            <ac:spMk id="2" creationId="{EB249CDF-64D7-4ADA-99FD-0CF1AD50D77B}"/>
          </ac:spMkLst>
        </pc:spChg>
        <pc:spChg chg="add del mod">
          <ac:chgData name="Placide-Riboul, Nathalie" userId="54a4b42e-4500-4609-a2ed-38d24cab7b5c" providerId="ADAL" clId="{C26922D6-4AE8-49E5-991A-9B08BBC98C46}" dt="2020-06-25T15:37:41.621" v="678" actId="2711"/>
          <ac:spMkLst>
            <pc:docMk/>
            <pc:sldMk cId="306735067" sldId="271"/>
            <ac:spMk id="3" creationId="{A9969D17-1632-4D52-8C22-AF990C57C44B}"/>
          </ac:spMkLst>
        </pc:spChg>
        <pc:spChg chg="mod">
          <ac:chgData name="Placide-Riboul, Nathalie" userId="54a4b42e-4500-4609-a2ed-38d24cab7b5c" providerId="ADAL" clId="{C26922D6-4AE8-49E5-991A-9B08BBC98C46}" dt="2020-06-25T15:39:41.478" v="703" actId="255"/>
          <ac:spMkLst>
            <pc:docMk/>
            <pc:sldMk cId="306735067" sldId="271"/>
            <ac:spMk id="4" creationId="{82EDF73D-DD28-48FA-80F0-5E75ADC2AA70}"/>
          </ac:spMkLst>
        </pc:spChg>
        <pc:spChg chg="mod">
          <ac:chgData name="Placide-Riboul, Nathalie" userId="54a4b42e-4500-4609-a2ed-38d24cab7b5c" providerId="ADAL" clId="{C26922D6-4AE8-49E5-991A-9B08BBC98C46}" dt="2020-06-25T13:46:56.449" v="543" actId="20577"/>
          <ac:spMkLst>
            <pc:docMk/>
            <pc:sldMk cId="306735067" sldId="271"/>
            <ac:spMk id="5" creationId="{A7DDCA21-8C83-41F6-AD53-4A24B967FD24}"/>
          </ac:spMkLst>
        </pc:spChg>
        <pc:spChg chg="mod">
          <ac:chgData name="Placide-Riboul, Nathalie" userId="54a4b42e-4500-4609-a2ed-38d24cab7b5c" providerId="ADAL" clId="{C26922D6-4AE8-49E5-991A-9B08BBC98C46}" dt="2020-06-25T15:39:57.015" v="704" actId="255"/>
          <ac:spMkLst>
            <pc:docMk/>
            <pc:sldMk cId="306735067" sldId="271"/>
            <ac:spMk id="6" creationId="{DFD05CA8-96C2-4CE9-8239-9ED49A88B0D2}"/>
          </ac:spMkLst>
        </pc:spChg>
        <pc:spChg chg="add mod">
          <ac:chgData name="Placide-Riboul, Nathalie" userId="54a4b42e-4500-4609-a2ed-38d24cab7b5c" providerId="ADAL" clId="{C26922D6-4AE8-49E5-991A-9B08BBC98C46}" dt="2020-06-25T15:36:35.402" v="668" actId="208"/>
          <ac:spMkLst>
            <pc:docMk/>
            <pc:sldMk cId="306735067" sldId="271"/>
            <ac:spMk id="7" creationId="{CC4A5ECC-E1C8-4C7C-ADD3-F44E6154B95E}"/>
          </ac:spMkLst>
        </pc:spChg>
        <pc:spChg chg="add del mod">
          <ac:chgData name="Placide-Riboul, Nathalie" userId="54a4b42e-4500-4609-a2ed-38d24cab7b5c" providerId="ADAL" clId="{C26922D6-4AE8-49E5-991A-9B08BBC98C46}" dt="2020-06-25T15:36:29.175" v="666"/>
          <ac:spMkLst>
            <pc:docMk/>
            <pc:sldMk cId="306735067" sldId="271"/>
            <ac:spMk id="8" creationId="{343A7FB4-77DD-4AD2-B853-95FF27F052F5}"/>
          </ac:spMkLst>
        </pc:spChg>
        <pc:spChg chg="add">
          <ac:chgData name="Placide-Riboul, Nathalie" userId="54a4b42e-4500-4609-a2ed-38d24cab7b5c" providerId="ADAL" clId="{C26922D6-4AE8-49E5-991A-9B08BBC98C46}" dt="2020-06-25T18:55:10.622" v="1481"/>
          <ac:spMkLst>
            <pc:docMk/>
            <pc:sldMk cId="306735067" sldId="271"/>
            <ac:spMk id="10" creationId="{1FDAD64F-8023-4A1A-A7D6-54181AE2C60D}"/>
          </ac:spMkLst>
        </pc:spChg>
        <pc:picChg chg="add mod">
          <ac:chgData name="Placide-Riboul, Nathalie" userId="54a4b42e-4500-4609-a2ed-38d24cab7b5c" providerId="ADAL" clId="{C26922D6-4AE8-49E5-991A-9B08BBC98C46}" dt="2020-06-25T16:39:51.346" v="785" actId="1076"/>
          <ac:picMkLst>
            <pc:docMk/>
            <pc:sldMk cId="306735067" sldId="271"/>
            <ac:picMk id="9" creationId="{2F448155-E574-4A95-9FBE-3C411A374741}"/>
          </ac:picMkLst>
        </pc:picChg>
      </pc:sldChg>
      <pc:sldChg chg="addSp modSp add">
        <pc:chgData name="Placide-Riboul, Nathalie" userId="54a4b42e-4500-4609-a2ed-38d24cab7b5c" providerId="ADAL" clId="{C26922D6-4AE8-49E5-991A-9B08BBC98C46}" dt="2020-06-25T18:55:16.111" v="1482"/>
        <pc:sldMkLst>
          <pc:docMk/>
          <pc:sldMk cId="1434620341" sldId="272"/>
        </pc:sldMkLst>
        <pc:spChg chg="mod">
          <ac:chgData name="Placide-Riboul, Nathalie" userId="54a4b42e-4500-4609-a2ed-38d24cab7b5c" providerId="ADAL" clId="{C26922D6-4AE8-49E5-991A-9B08BBC98C46}" dt="2020-06-25T15:40:24.476" v="707" actId="122"/>
          <ac:spMkLst>
            <pc:docMk/>
            <pc:sldMk cId="1434620341" sldId="272"/>
            <ac:spMk id="2" creationId="{5DAFDE60-5EF9-48BA-841F-F0E8FF0066C3}"/>
          </ac:spMkLst>
        </pc:spChg>
        <pc:spChg chg="mod">
          <ac:chgData name="Placide-Riboul, Nathalie" userId="54a4b42e-4500-4609-a2ed-38d24cab7b5c" providerId="ADAL" clId="{C26922D6-4AE8-49E5-991A-9B08BBC98C46}" dt="2020-06-25T16:59:47.737" v="816" actId="1076"/>
          <ac:spMkLst>
            <pc:docMk/>
            <pc:sldMk cId="1434620341" sldId="272"/>
            <ac:spMk id="3" creationId="{91FDC15C-4078-4C23-BDA2-8749332F62CD}"/>
          </ac:spMkLst>
        </pc:spChg>
        <pc:spChg chg="mod">
          <ac:chgData name="Placide-Riboul, Nathalie" userId="54a4b42e-4500-4609-a2ed-38d24cab7b5c" providerId="ADAL" clId="{C26922D6-4AE8-49E5-991A-9B08BBC98C46}" dt="2020-06-25T17:01:44.392" v="831" actId="12"/>
          <ac:spMkLst>
            <pc:docMk/>
            <pc:sldMk cId="1434620341" sldId="272"/>
            <ac:spMk id="4" creationId="{4593F9CE-6CD2-40A8-9608-1E315E8593A4}"/>
          </ac:spMkLst>
        </pc:spChg>
        <pc:spChg chg="mod">
          <ac:chgData name="Placide-Riboul, Nathalie" userId="54a4b42e-4500-4609-a2ed-38d24cab7b5c" providerId="ADAL" clId="{C26922D6-4AE8-49E5-991A-9B08BBC98C46}" dt="2020-06-25T16:59:54.211" v="818" actId="1076"/>
          <ac:spMkLst>
            <pc:docMk/>
            <pc:sldMk cId="1434620341" sldId="272"/>
            <ac:spMk id="5" creationId="{2AA7A1DD-419B-4AC3-A63D-68DD248872C7}"/>
          </ac:spMkLst>
        </pc:spChg>
        <pc:spChg chg="mod">
          <ac:chgData name="Placide-Riboul, Nathalie" userId="54a4b42e-4500-4609-a2ed-38d24cab7b5c" providerId="ADAL" clId="{C26922D6-4AE8-49E5-991A-9B08BBC98C46}" dt="2020-06-25T17:00:25.458" v="825" actId="1076"/>
          <ac:spMkLst>
            <pc:docMk/>
            <pc:sldMk cId="1434620341" sldId="272"/>
            <ac:spMk id="6" creationId="{60E2A4A2-A9E6-4C9E-BD90-3EC2626ABC34}"/>
          </ac:spMkLst>
        </pc:spChg>
        <pc:spChg chg="add mod">
          <ac:chgData name="Placide-Riboul, Nathalie" userId="54a4b42e-4500-4609-a2ed-38d24cab7b5c" providerId="ADAL" clId="{C26922D6-4AE8-49E5-991A-9B08BBC98C46}" dt="2020-06-25T16:41:55.164" v="789" actId="255"/>
          <ac:spMkLst>
            <pc:docMk/>
            <pc:sldMk cId="1434620341" sldId="272"/>
            <ac:spMk id="7" creationId="{F5B04D8A-EE65-4A85-A300-9DC3463CA5A9}"/>
          </ac:spMkLst>
        </pc:spChg>
        <pc:spChg chg="add">
          <ac:chgData name="Placide-Riboul, Nathalie" userId="54a4b42e-4500-4609-a2ed-38d24cab7b5c" providerId="ADAL" clId="{C26922D6-4AE8-49E5-991A-9B08BBC98C46}" dt="2020-06-25T18:55:16.111" v="1482"/>
          <ac:spMkLst>
            <pc:docMk/>
            <pc:sldMk cId="1434620341" sldId="272"/>
            <ac:spMk id="9" creationId="{D79C5CAE-BD9F-46CE-99A1-D19559BD74F0}"/>
          </ac:spMkLst>
        </pc:spChg>
        <pc:picChg chg="add mod">
          <ac:chgData name="Placide-Riboul, Nathalie" userId="54a4b42e-4500-4609-a2ed-38d24cab7b5c" providerId="ADAL" clId="{C26922D6-4AE8-49E5-991A-9B08BBC98C46}" dt="2020-06-25T17:05:02.530" v="847" actId="1076"/>
          <ac:picMkLst>
            <pc:docMk/>
            <pc:sldMk cId="1434620341" sldId="272"/>
            <ac:picMk id="8" creationId="{9BDC75DA-273D-467C-B07A-0CCDDD3BF429}"/>
          </ac:picMkLst>
        </pc:picChg>
      </pc:sldChg>
      <pc:sldChg chg="addSp modSp add">
        <pc:chgData name="Placide-Riboul, Nathalie" userId="54a4b42e-4500-4609-a2ed-38d24cab7b5c" providerId="ADAL" clId="{C26922D6-4AE8-49E5-991A-9B08BBC98C46}" dt="2020-06-25T18:55:22.205" v="1483"/>
        <pc:sldMkLst>
          <pc:docMk/>
          <pc:sldMk cId="3722403788" sldId="273"/>
        </pc:sldMkLst>
        <pc:spChg chg="mod">
          <ac:chgData name="Placide-Riboul, Nathalie" userId="54a4b42e-4500-4609-a2ed-38d24cab7b5c" providerId="ADAL" clId="{C26922D6-4AE8-49E5-991A-9B08BBC98C46}" dt="2020-06-25T17:05:20.532" v="850" actId="122"/>
          <ac:spMkLst>
            <pc:docMk/>
            <pc:sldMk cId="3722403788" sldId="273"/>
            <ac:spMk id="2" creationId="{761B29DB-0BFA-45A8-B146-4F8AF8020104}"/>
          </ac:spMkLst>
        </pc:spChg>
        <pc:spChg chg="mod">
          <ac:chgData name="Placide-Riboul, Nathalie" userId="54a4b42e-4500-4609-a2ed-38d24cab7b5c" providerId="ADAL" clId="{C26922D6-4AE8-49E5-991A-9B08BBC98C46}" dt="2020-06-25T17:10:11.266" v="899" actId="1076"/>
          <ac:spMkLst>
            <pc:docMk/>
            <pc:sldMk cId="3722403788" sldId="273"/>
            <ac:spMk id="3" creationId="{3235AE85-36A4-40BF-AABD-1A5C8846C52F}"/>
          </ac:spMkLst>
        </pc:spChg>
        <pc:spChg chg="mod">
          <ac:chgData name="Placide-Riboul, Nathalie" userId="54a4b42e-4500-4609-a2ed-38d24cab7b5c" providerId="ADAL" clId="{C26922D6-4AE8-49E5-991A-9B08BBC98C46}" dt="2020-06-25T17:12:44.810" v="914" actId="20577"/>
          <ac:spMkLst>
            <pc:docMk/>
            <pc:sldMk cId="3722403788" sldId="273"/>
            <ac:spMk id="4" creationId="{E3CED588-FD4F-4348-8AED-9A21EECCEAA7}"/>
          </ac:spMkLst>
        </pc:spChg>
        <pc:spChg chg="mod">
          <ac:chgData name="Placide-Riboul, Nathalie" userId="54a4b42e-4500-4609-a2ed-38d24cab7b5c" providerId="ADAL" clId="{C26922D6-4AE8-49E5-991A-9B08BBC98C46}" dt="2020-06-25T17:08:27.538" v="874" actId="14100"/>
          <ac:spMkLst>
            <pc:docMk/>
            <pc:sldMk cId="3722403788" sldId="273"/>
            <ac:spMk id="5" creationId="{C5921FFF-FA30-4DED-BBAE-D1619159AE48}"/>
          </ac:spMkLst>
        </pc:spChg>
        <pc:spChg chg="mod">
          <ac:chgData name="Placide-Riboul, Nathalie" userId="54a4b42e-4500-4609-a2ed-38d24cab7b5c" providerId="ADAL" clId="{C26922D6-4AE8-49E5-991A-9B08BBC98C46}" dt="2020-06-25T17:17:42.729" v="946" actId="1076"/>
          <ac:spMkLst>
            <pc:docMk/>
            <pc:sldMk cId="3722403788" sldId="273"/>
            <ac:spMk id="6" creationId="{4D6C7571-CF52-4B69-BFDC-1C783F881537}"/>
          </ac:spMkLst>
        </pc:spChg>
        <pc:spChg chg="add mod">
          <ac:chgData name="Placide-Riboul, Nathalie" userId="54a4b42e-4500-4609-a2ed-38d24cab7b5c" providerId="ADAL" clId="{C26922D6-4AE8-49E5-991A-9B08BBC98C46}" dt="2020-06-25T17:17:34.141" v="945" actId="255"/>
          <ac:spMkLst>
            <pc:docMk/>
            <pc:sldMk cId="3722403788" sldId="273"/>
            <ac:spMk id="8" creationId="{B5650C01-51DD-45A3-9A1F-0CF65CE442EE}"/>
          </ac:spMkLst>
        </pc:spChg>
        <pc:spChg chg="add">
          <ac:chgData name="Placide-Riboul, Nathalie" userId="54a4b42e-4500-4609-a2ed-38d24cab7b5c" providerId="ADAL" clId="{C26922D6-4AE8-49E5-991A-9B08BBC98C46}" dt="2020-06-25T18:55:22.205" v="1483"/>
          <ac:spMkLst>
            <pc:docMk/>
            <pc:sldMk cId="3722403788" sldId="273"/>
            <ac:spMk id="9" creationId="{357DBAB6-0D86-43BC-AFBB-EDBBC9345037}"/>
          </ac:spMkLst>
        </pc:spChg>
        <pc:picChg chg="add mod">
          <ac:chgData name="Placide-Riboul, Nathalie" userId="54a4b42e-4500-4609-a2ed-38d24cab7b5c" providerId="ADAL" clId="{C26922D6-4AE8-49E5-991A-9B08BBC98C46}" dt="2020-06-25T17:03:13.442" v="837" actId="1076"/>
          <ac:picMkLst>
            <pc:docMk/>
            <pc:sldMk cId="3722403788" sldId="273"/>
            <ac:picMk id="7" creationId="{F3D191CC-2497-467D-A850-B8D40FE1421B}"/>
          </ac:picMkLst>
        </pc:picChg>
      </pc:sldChg>
      <pc:sldChg chg="addSp modSp add">
        <pc:chgData name="Placide-Riboul, Nathalie" userId="54a4b42e-4500-4609-a2ed-38d24cab7b5c" providerId="ADAL" clId="{C26922D6-4AE8-49E5-991A-9B08BBC98C46}" dt="2020-06-25T18:55:26.461" v="1484"/>
        <pc:sldMkLst>
          <pc:docMk/>
          <pc:sldMk cId="3045243776" sldId="274"/>
        </pc:sldMkLst>
        <pc:spChg chg="mod">
          <ac:chgData name="Placide-Riboul, Nathalie" userId="54a4b42e-4500-4609-a2ed-38d24cab7b5c" providerId="ADAL" clId="{C26922D6-4AE8-49E5-991A-9B08BBC98C46}" dt="2020-06-25T17:05:44.157" v="853" actId="122"/>
          <ac:spMkLst>
            <pc:docMk/>
            <pc:sldMk cId="3045243776" sldId="274"/>
            <ac:spMk id="2" creationId="{6EA605BD-FED1-420C-80BD-DB835BDD0D23}"/>
          </ac:spMkLst>
        </pc:spChg>
        <pc:spChg chg="mod">
          <ac:chgData name="Placide-Riboul, Nathalie" userId="54a4b42e-4500-4609-a2ed-38d24cab7b5c" providerId="ADAL" clId="{C26922D6-4AE8-49E5-991A-9B08BBC98C46}" dt="2020-06-25T17:27:56.916" v="1006" actId="2711"/>
          <ac:spMkLst>
            <pc:docMk/>
            <pc:sldMk cId="3045243776" sldId="274"/>
            <ac:spMk id="3" creationId="{259C6BD3-2B5C-4DD1-94CB-27B45A154C28}"/>
          </ac:spMkLst>
        </pc:spChg>
        <pc:spChg chg="mod">
          <ac:chgData name="Placide-Riboul, Nathalie" userId="54a4b42e-4500-4609-a2ed-38d24cab7b5c" providerId="ADAL" clId="{C26922D6-4AE8-49E5-991A-9B08BBC98C46}" dt="2020-06-25T17:31:43.257" v="1028" actId="14100"/>
          <ac:spMkLst>
            <pc:docMk/>
            <pc:sldMk cId="3045243776" sldId="274"/>
            <ac:spMk id="4" creationId="{EBC87924-3EDC-4D07-A197-CAD3554AB3F0}"/>
          </ac:spMkLst>
        </pc:spChg>
        <pc:spChg chg="mod">
          <ac:chgData name="Placide-Riboul, Nathalie" userId="54a4b42e-4500-4609-a2ed-38d24cab7b5c" providerId="ADAL" clId="{C26922D6-4AE8-49E5-991A-9B08BBC98C46}" dt="2020-06-25T17:18:02.369" v="948" actId="14100"/>
          <ac:spMkLst>
            <pc:docMk/>
            <pc:sldMk cId="3045243776" sldId="274"/>
            <ac:spMk id="5" creationId="{6393666F-9C97-447D-BBBF-FAD2377DFADC}"/>
          </ac:spMkLst>
        </pc:spChg>
        <pc:spChg chg="mod">
          <ac:chgData name="Placide-Riboul, Nathalie" userId="54a4b42e-4500-4609-a2ed-38d24cab7b5c" providerId="ADAL" clId="{C26922D6-4AE8-49E5-991A-9B08BBC98C46}" dt="2020-06-25T17:29:07.483" v="1019" actId="27636"/>
          <ac:spMkLst>
            <pc:docMk/>
            <pc:sldMk cId="3045243776" sldId="274"/>
            <ac:spMk id="6" creationId="{8B29887B-F928-4973-89D5-84E2E2511232}"/>
          </ac:spMkLst>
        </pc:spChg>
        <pc:spChg chg="add mod">
          <ac:chgData name="Placide-Riboul, Nathalie" userId="54a4b42e-4500-4609-a2ed-38d24cab7b5c" providerId="ADAL" clId="{C26922D6-4AE8-49E5-991A-9B08BBC98C46}" dt="2020-06-25T17:24:46.064" v="1004" actId="208"/>
          <ac:spMkLst>
            <pc:docMk/>
            <pc:sldMk cId="3045243776" sldId="274"/>
            <ac:spMk id="8" creationId="{F7FFE6D0-FE3A-4D16-83F0-668BF8760527}"/>
          </ac:spMkLst>
        </pc:spChg>
        <pc:spChg chg="add">
          <ac:chgData name="Placide-Riboul, Nathalie" userId="54a4b42e-4500-4609-a2ed-38d24cab7b5c" providerId="ADAL" clId="{C26922D6-4AE8-49E5-991A-9B08BBC98C46}" dt="2020-06-25T18:55:26.461" v="1484"/>
          <ac:spMkLst>
            <pc:docMk/>
            <pc:sldMk cId="3045243776" sldId="274"/>
            <ac:spMk id="9" creationId="{ED16C330-4BC1-4E5C-87E8-E1C606F3C782}"/>
          </ac:spMkLst>
        </pc:spChg>
        <pc:picChg chg="add mod">
          <ac:chgData name="Placide-Riboul, Nathalie" userId="54a4b42e-4500-4609-a2ed-38d24cab7b5c" providerId="ADAL" clId="{C26922D6-4AE8-49E5-991A-9B08BBC98C46}" dt="2020-06-25T17:22:03.442" v="955" actId="1076"/>
          <ac:picMkLst>
            <pc:docMk/>
            <pc:sldMk cId="3045243776" sldId="274"/>
            <ac:picMk id="7" creationId="{B3A61BC9-09E5-4965-B4E6-10D5DD47D89F}"/>
          </ac:picMkLst>
        </pc:picChg>
      </pc:sldChg>
      <pc:sldChg chg="addSp modSp add">
        <pc:chgData name="Placide-Riboul, Nathalie" userId="54a4b42e-4500-4609-a2ed-38d24cab7b5c" providerId="ADAL" clId="{C26922D6-4AE8-49E5-991A-9B08BBC98C46}" dt="2020-06-25T18:55:30.708" v="1485"/>
        <pc:sldMkLst>
          <pc:docMk/>
          <pc:sldMk cId="165845149" sldId="275"/>
        </pc:sldMkLst>
        <pc:spChg chg="mod">
          <ac:chgData name="Placide-Riboul, Nathalie" userId="54a4b42e-4500-4609-a2ed-38d24cab7b5c" providerId="ADAL" clId="{C26922D6-4AE8-49E5-991A-9B08BBC98C46}" dt="2020-06-25T18:01:16.585" v="1129" actId="20577"/>
          <ac:spMkLst>
            <pc:docMk/>
            <pc:sldMk cId="165845149" sldId="275"/>
            <ac:spMk id="2" creationId="{5B9E9E02-9057-451F-BBC9-2A4B5A905C05}"/>
          </ac:spMkLst>
        </pc:spChg>
        <pc:spChg chg="mod">
          <ac:chgData name="Placide-Riboul, Nathalie" userId="54a4b42e-4500-4609-a2ed-38d24cab7b5c" providerId="ADAL" clId="{C26922D6-4AE8-49E5-991A-9B08BBC98C46}" dt="2020-06-25T17:52:35.904" v="1042"/>
          <ac:spMkLst>
            <pc:docMk/>
            <pc:sldMk cId="165845149" sldId="275"/>
            <ac:spMk id="3" creationId="{43A8AB1B-C904-4D82-A818-B97DD3211FA1}"/>
          </ac:spMkLst>
        </pc:spChg>
        <pc:spChg chg="mod">
          <ac:chgData name="Placide-Riboul, Nathalie" userId="54a4b42e-4500-4609-a2ed-38d24cab7b5c" providerId="ADAL" clId="{C26922D6-4AE8-49E5-991A-9B08BBC98C46}" dt="2020-06-25T17:55:43.176" v="1063" actId="14100"/>
          <ac:spMkLst>
            <pc:docMk/>
            <pc:sldMk cId="165845149" sldId="275"/>
            <ac:spMk id="4" creationId="{2E19A6B2-C936-407E-BBCB-B47F6F03EAFF}"/>
          </ac:spMkLst>
        </pc:spChg>
        <pc:spChg chg="mod">
          <ac:chgData name="Placide-Riboul, Nathalie" userId="54a4b42e-4500-4609-a2ed-38d24cab7b5c" providerId="ADAL" clId="{C26922D6-4AE8-49E5-991A-9B08BBC98C46}" dt="2020-06-25T17:51:24.352" v="1031"/>
          <ac:spMkLst>
            <pc:docMk/>
            <pc:sldMk cId="165845149" sldId="275"/>
            <ac:spMk id="5" creationId="{B169FBEE-15A6-497D-9B6E-60CBF77F23BC}"/>
          </ac:spMkLst>
        </pc:spChg>
        <pc:spChg chg="mod">
          <ac:chgData name="Placide-Riboul, Nathalie" userId="54a4b42e-4500-4609-a2ed-38d24cab7b5c" providerId="ADAL" clId="{C26922D6-4AE8-49E5-991A-9B08BBC98C46}" dt="2020-06-25T17:55:34.254" v="1062" actId="27636"/>
          <ac:spMkLst>
            <pc:docMk/>
            <pc:sldMk cId="165845149" sldId="275"/>
            <ac:spMk id="6" creationId="{D224BC1A-AC92-4CAE-AC75-78FAF63D95EF}"/>
          </ac:spMkLst>
        </pc:spChg>
        <pc:spChg chg="add mod">
          <ac:chgData name="Placide-Riboul, Nathalie" userId="54a4b42e-4500-4609-a2ed-38d24cab7b5c" providerId="ADAL" clId="{C26922D6-4AE8-49E5-991A-9B08BBC98C46}" dt="2020-06-25T17:56:20.076" v="1064" actId="767"/>
          <ac:spMkLst>
            <pc:docMk/>
            <pc:sldMk cId="165845149" sldId="275"/>
            <ac:spMk id="8" creationId="{3DF663ED-98B8-48E5-BDB9-5CBB144F56A1}"/>
          </ac:spMkLst>
        </pc:spChg>
        <pc:spChg chg="add mod">
          <ac:chgData name="Placide-Riboul, Nathalie" userId="54a4b42e-4500-4609-a2ed-38d24cab7b5c" providerId="ADAL" clId="{C26922D6-4AE8-49E5-991A-9B08BBC98C46}" dt="2020-06-25T17:59:48.747" v="1114" actId="20577"/>
          <ac:spMkLst>
            <pc:docMk/>
            <pc:sldMk cId="165845149" sldId="275"/>
            <ac:spMk id="9" creationId="{6D1BB678-36E4-451A-8808-898C1B1AEE19}"/>
          </ac:spMkLst>
        </pc:spChg>
        <pc:spChg chg="add">
          <ac:chgData name="Placide-Riboul, Nathalie" userId="54a4b42e-4500-4609-a2ed-38d24cab7b5c" providerId="ADAL" clId="{C26922D6-4AE8-49E5-991A-9B08BBC98C46}" dt="2020-06-25T18:55:30.708" v="1485"/>
          <ac:spMkLst>
            <pc:docMk/>
            <pc:sldMk cId="165845149" sldId="275"/>
            <ac:spMk id="10" creationId="{843E753F-F8E9-4C5B-AC45-6CE1BCB1E40A}"/>
          </ac:spMkLst>
        </pc:spChg>
        <pc:picChg chg="add mod">
          <ac:chgData name="Placide-Riboul, Nathalie" userId="54a4b42e-4500-4609-a2ed-38d24cab7b5c" providerId="ADAL" clId="{C26922D6-4AE8-49E5-991A-9B08BBC98C46}" dt="2020-06-25T17:03:34.617" v="841" actId="1076"/>
          <ac:picMkLst>
            <pc:docMk/>
            <pc:sldMk cId="165845149" sldId="275"/>
            <ac:picMk id="7" creationId="{9AEE1270-622E-4BDA-96AE-F8277DF42C93}"/>
          </ac:picMkLst>
        </pc:picChg>
      </pc:sldChg>
      <pc:sldChg chg="addSp modSp add">
        <pc:chgData name="Placide-Riboul, Nathalie" userId="54a4b42e-4500-4609-a2ed-38d24cab7b5c" providerId="ADAL" clId="{C26922D6-4AE8-49E5-991A-9B08BBC98C46}" dt="2020-06-25T18:55:34.134" v="1486"/>
        <pc:sldMkLst>
          <pc:docMk/>
          <pc:sldMk cId="1294255924" sldId="276"/>
        </pc:sldMkLst>
        <pc:spChg chg="mod">
          <ac:chgData name="Placide-Riboul, Nathalie" userId="54a4b42e-4500-4609-a2ed-38d24cab7b5c" providerId="ADAL" clId="{C26922D6-4AE8-49E5-991A-9B08BBC98C46}" dt="2020-06-25T17:06:38.725" v="860" actId="122"/>
          <ac:spMkLst>
            <pc:docMk/>
            <pc:sldMk cId="1294255924" sldId="276"/>
            <ac:spMk id="2" creationId="{48069937-05EB-4738-A84A-C5F7C0A6BDD4}"/>
          </ac:spMkLst>
        </pc:spChg>
        <pc:spChg chg="mod">
          <ac:chgData name="Placide-Riboul, Nathalie" userId="54a4b42e-4500-4609-a2ed-38d24cab7b5c" providerId="ADAL" clId="{C26922D6-4AE8-49E5-991A-9B08BBC98C46}" dt="2020-06-25T18:23:25.872" v="1267" actId="1076"/>
          <ac:spMkLst>
            <pc:docMk/>
            <pc:sldMk cId="1294255924" sldId="276"/>
            <ac:spMk id="3" creationId="{CF2F3CC6-1E76-4894-A102-662BFD5EC781}"/>
          </ac:spMkLst>
        </pc:spChg>
        <pc:spChg chg="mod">
          <ac:chgData name="Placide-Riboul, Nathalie" userId="54a4b42e-4500-4609-a2ed-38d24cab7b5c" providerId="ADAL" clId="{C26922D6-4AE8-49E5-991A-9B08BBC98C46}" dt="2020-06-25T18:24:08.169" v="1278" actId="27636"/>
          <ac:spMkLst>
            <pc:docMk/>
            <pc:sldMk cId="1294255924" sldId="276"/>
            <ac:spMk id="4" creationId="{8AF4BCCB-7D93-4F46-A6BF-04586743E0BF}"/>
          </ac:spMkLst>
        </pc:spChg>
        <pc:spChg chg="mod">
          <ac:chgData name="Placide-Riboul, Nathalie" userId="54a4b42e-4500-4609-a2ed-38d24cab7b5c" providerId="ADAL" clId="{C26922D6-4AE8-49E5-991A-9B08BBC98C46}" dt="2020-06-25T18:23:44.802" v="1271" actId="14100"/>
          <ac:spMkLst>
            <pc:docMk/>
            <pc:sldMk cId="1294255924" sldId="276"/>
            <ac:spMk id="5" creationId="{EA530C07-052B-4179-AFBD-7FFA45111CD7}"/>
          </ac:spMkLst>
        </pc:spChg>
        <pc:spChg chg="mod">
          <ac:chgData name="Placide-Riboul, Nathalie" userId="54a4b42e-4500-4609-a2ed-38d24cab7b5c" providerId="ADAL" clId="{C26922D6-4AE8-49E5-991A-9B08BBC98C46}" dt="2020-06-25T18:23:56.069" v="1274" actId="255"/>
          <ac:spMkLst>
            <pc:docMk/>
            <pc:sldMk cId="1294255924" sldId="276"/>
            <ac:spMk id="6" creationId="{807D7E3B-AA3A-4F10-A840-7049D13378DF}"/>
          </ac:spMkLst>
        </pc:spChg>
        <pc:spChg chg="add mod">
          <ac:chgData name="Placide-Riboul, Nathalie" userId="54a4b42e-4500-4609-a2ed-38d24cab7b5c" providerId="ADAL" clId="{C26922D6-4AE8-49E5-991A-9B08BBC98C46}" dt="2020-06-25T18:25:02.140" v="1313" actId="255"/>
          <ac:spMkLst>
            <pc:docMk/>
            <pc:sldMk cId="1294255924" sldId="276"/>
            <ac:spMk id="8" creationId="{96E5D19A-A6D8-4011-9CD4-93AB60EC9FB9}"/>
          </ac:spMkLst>
        </pc:spChg>
        <pc:spChg chg="add">
          <ac:chgData name="Placide-Riboul, Nathalie" userId="54a4b42e-4500-4609-a2ed-38d24cab7b5c" providerId="ADAL" clId="{C26922D6-4AE8-49E5-991A-9B08BBC98C46}" dt="2020-06-25T18:55:34.134" v="1486"/>
          <ac:spMkLst>
            <pc:docMk/>
            <pc:sldMk cId="1294255924" sldId="276"/>
            <ac:spMk id="9" creationId="{6BCE2FDA-0126-40CB-9FAD-CD7A5D8B418E}"/>
          </ac:spMkLst>
        </pc:spChg>
        <pc:picChg chg="add mod">
          <ac:chgData name="Placide-Riboul, Nathalie" userId="54a4b42e-4500-4609-a2ed-38d24cab7b5c" providerId="ADAL" clId="{C26922D6-4AE8-49E5-991A-9B08BBC98C46}" dt="2020-06-25T18:23:32.752" v="1268" actId="1076"/>
          <ac:picMkLst>
            <pc:docMk/>
            <pc:sldMk cId="1294255924" sldId="276"/>
            <ac:picMk id="7" creationId="{D89AEA0C-E954-40E7-96BA-ADEE31D343CC}"/>
          </ac:picMkLst>
        </pc:picChg>
      </pc:sldChg>
      <pc:sldChg chg="addSp modSp add">
        <pc:chgData name="Placide-Riboul, Nathalie" userId="54a4b42e-4500-4609-a2ed-38d24cab7b5c" providerId="ADAL" clId="{C26922D6-4AE8-49E5-991A-9B08BBC98C46}" dt="2020-06-25T18:55:38.325" v="1487"/>
        <pc:sldMkLst>
          <pc:docMk/>
          <pc:sldMk cId="1129814156" sldId="277"/>
        </pc:sldMkLst>
        <pc:spChg chg="mod">
          <ac:chgData name="Placide-Riboul, Nathalie" userId="54a4b42e-4500-4609-a2ed-38d24cab7b5c" providerId="ADAL" clId="{C26922D6-4AE8-49E5-991A-9B08BBC98C46}" dt="2020-06-25T18:08:19.164" v="1138" actId="20577"/>
          <ac:spMkLst>
            <pc:docMk/>
            <pc:sldMk cId="1129814156" sldId="277"/>
            <ac:spMk id="2" creationId="{325A0DC0-E9E6-4239-8025-2D82F4B3153F}"/>
          </ac:spMkLst>
        </pc:spChg>
        <pc:spChg chg="mod">
          <ac:chgData name="Placide-Riboul, Nathalie" userId="54a4b42e-4500-4609-a2ed-38d24cab7b5c" providerId="ADAL" clId="{C26922D6-4AE8-49E5-991A-9B08BBC98C46}" dt="2020-06-25T18:13:59.565" v="1192" actId="2711"/>
          <ac:spMkLst>
            <pc:docMk/>
            <pc:sldMk cId="1129814156" sldId="277"/>
            <ac:spMk id="3" creationId="{171328FD-6831-4F80-9E02-5E2E0F7674DD}"/>
          </ac:spMkLst>
        </pc:spChg>
        <pc:spChg chg="mod">
          <ac:chgData name="Placide-Riboul, Nathalie" userId="54a4b42e-4500-4609-a2ed-38d24cab7b5c" providerId="ADAL" clId="{C26922D6-4AE8-49E5-991A-9B08BBC98C46}" dt="2020-06-25T18:16:08.264" v="1216" actId="27636"/>
          <ac:spMkLst>
            <pc:docMk/>
            <pc:sldMk cId="1129814156" sldId="277"/>
            <ac:spMk id="4" creationId="{7F803142-453C-408A-8CBE-0DA1F1ECD813}"/>
          </ac:spMkLst>
        </pc:spChg>
        <pc:spChg chg="mod">
          <ac:chgData name="Placide-Riboul, Nathalie" userId="54a4b42e-4500-4609-a2ed-38d24cab7b5c" providerId="ADAL" clId="{C26922D6-4AE8-49E5-991A-9B08BBC98C46}" dt="2020-06-25T18:10:03.755" v="1140" actId="20577"/>
          <ac:spMkLst>
            <pc:docMk/>
            <pc:sldMk cId="1129814156" sldId="277"/>
            <ac:spMk id="5" creationId="{A410066F-1767-4CF0-B82A-2113C6579F77}"/>
          </ac:spMkLst>
        </pc:spChg>
        <pc:spChg chg="mod">
          <ac:chgData name="Placide-Riboul, Nathalie" userId="54a4b42e-4500-4609-a2ed-38d24cab7b5c" providerId="ADAL" clId="{C26922D6-4AE8-49E5-991A-9B08BBC98C46}" dt="2020-06-25T18:16:08.263" v="1215" actId="27636"/>
          <ac:spMkLst>
            <pc:docMk/>
            <pc:sldMk cId="1129814156" sldId="277"/>
            <ac:spMk id="6" creationId="{F638CAA8-C786-4FB8-A543-D74A6F9AECA9}"/>
          </ac:spMkLst>
        </pc:spChg>
        <pc:spChg chg="add mod">
          <ac:chgData name="Placide-Riboul, Nathalie" userId="54a4b42e-4500-4609-a2ed-38d24cab7b5c" providerId="ADAL" clId="{C26922D6-4AE8-49E5-991A-9B08BBC98C46}" dt="2020-06-25T18:12:49.267" v="1189" actId="122"/>
          <ac:spMkLst>
            <pc:docMk/>
            <pc:sldMk cId="1129814156" sldId="277"/>
            <ac:spMk id="8" creationId="{E7A03B37-14CC-4001-90E8-8985BBCC44AE}"/>
          </ac:spMkLst>
        </pc:spChg>
        <pc:spChg chg="add">
          <ac:chgData name="Placide-Riboul, Nathalie" userId="54a4b42e-4500-4609-a2ed-38d24cab7b5c" providerId="ADAL" clId="{C26922D6-4AE8-49E5-991A-9B08BBC98C46}" dt="2020-06-25T18:55:38.325" v="1487"/>
          <ac:spMkLst>
            <pc:docMk/>
            <pc:sldMk cId="1129814156" sldId="277"/>
            <ac:spMk id="9" creationId="{1F8C7647-0BE4-4EAA-8251-860C4C69B45B}"/>
          </ac:spMkLst>
        </pc:spChg>
        <pc:picChg chg="add mod">
          <ac:chgData name="Placide-Riboul, Nathalie" userId="54a4b42e-4500-4609-a2ed-38d24cab7b5c" providerId="ADAL" clId="{C26922D6-4AE8-49E5-991A-9B08BBC98C46}" dt="2020-06-25T18:16:14.176" v="1217" actId="1076"/>
          <ac:picMkLst>
            <pc:docMk/>
            <pc:sldMk cId="1129814156" sldId="277"/>
            <ac:picMk id="7" creationId="{16739B40-C761-4B07-A2D8-E9640BE0016E}"/>
          </ac:picMkLst>
        </pc:picChg>
      </pc:sldChg>
      <pc:sldChg chg="addSp delSp modSp add">
        <pc:chgData name="Placide-Riboul, Nathalie" userId="54a4b42e-4500-4609-a2ed-38d24cab7b5c" providerId="ADAL" clId="{C26922D6-4AE8-49E5-991A-9B08BBC98C46}" dt="2020-06-26T17:47:24.628" v="1576" actId="207"/>
        <pc:sldMkLst>
          <pc:docMk/>
          <pc:sldMk cId="202457499" sldId="278"/>
        </pc:sldMkLst>
        <pc:spChg chg="mod">
          <ac:chgData name="Placide-Riboul, Nathalie" userId="54a4b42e-4500-4609-a2ed-38d24cab7b5c" providerId="ADAL" clId="{C26922D6-4AE8-49E5-991A-9B08BBC98C46}" dt="2020-06-25T18:31:19.405" v="1319" actId="20577"/>
          <ac:spMkLst>
            <pc:docMk/>
            <pc:sldMk cId="202457499" sldId="278"/>
            <ac:spMk id="2" creationId="{D76AE9CD-F421-4547-88A9-C8808CD1879E}"/>
          </ac:spMkLst>
        </pc:spChg>
        <pc:spChg chg="mod">
          <ac:chgData name="Placide-Riboul, Nathalie" userId="54a4b42e-4500-4609-a2ed-38d24cab7b5c" providerId="ADAL" clId="{C26922D6-4AE8-49E5-991A-9B08BBC98C46}" dt="2020-06-25T18:35:30.555" v="1334" actId="2711"/>
          <ac:spMkLst>
            <pc:docMk/>
            <pc:sldMk cId="202457499" sldId="278"/>
            <ac:spMk id="3" creationId="{628545B0-49D9-4F3F-8D39-12C590F4C830}"/>
          </ac:spMkLst>
        </pc:spChg>
        <pc:spChg chg="del">
          <ac:chgData name="Placide-Riboul, Nathalie" userId="54a4b42e-4500-4609-a2ed-38d24cab7b5c" providerId="ADAL" clId="{C26922D6-4AE8-49E5-991A-9B08BBC98C46}" dt="2020-06-25T18:31:48.074" v="1320" actId="931"/>
          <ac:spMkLst>
            <pc:docMk/>
            <pc:sldMk cId="202457499" sldId="278"/>
            <ac:spMk id="4" creationId="{74F656D9-708D-4212-B38C-CA36A015AFD0}"/>
          </ac:spMkLst>
        </pc:spChg>
        <pc:spChg chg="mod">
          <ac:chgData name="Placide-Riboul, Nathalie" userId="54a4b42e-4500-4609-a2ed-38d24cab7b5c" providerId="ADAL" clId="{C26922D6-4AE8-49E5-991A-9B08BBC98C46}" dt="2020-06-25T18:35:22.628" v="1333" actId="2711"/>
          <ac:spMkLst>
            <pc:docMk/>
            <pc:sldMk cId="202457499" sldId="278"/>
            <ac:spMk id="5" creationId="{8ECFCF15-8DCE-4982-9A29-E5D396E371CA}"/>
          </ac:spMkLst>
        </pc:spChg>
        <pc:spChg chg="add del">
          <ac:chgData name="Placide-Riboul, Nathalie" userId="54a4b42e-4500-4609-a2ed-38d24cab7b5c" providerId="ADAL" clId="{C26922D6-4AE8-49E5-991A-9B08BBC98C46}" dt="2020-06-25T18:34:55.704" v="1328"/>
          <ac:spMkLst>
            <pc:docMk/>
            <pc:sldMk cId="202457499" sldId="278"/>
            <ac:spMk id="6" creationId="{0DFADDB7-BE30-4289-9B87-72517E21E11D}"/>
          </ac:spMkLst>
        </pc:spChg>
        <pc:spChg chg="add mod">
          <ac:chgData name="Placide-Riboul, Nathalie" userId="54a4b42e-4500-4609-a2ed-38d24cab7b5c" providerId="ADAL" clId="{C26922D6-4AE8-49E5-991A-9B08BBC98C46}" dt="2020-06-25T18:57:31.480" v="1509" actId="1076"/>
          <ac:spMkLst>
            <pc:docMk/>
            <pc:sldMk cId="202457499" sldId="278"/>
            <ac:spMk id="12" creationId="{83A61EF7-F155-440F-BABA-1997616FC9C1}"/>
          </ac:spMkLst>
        </pc:spChg>
        <pc:spChg chg="add mod">
          <ac:chgData name="Placide-Riboul, Nathalie" userId="54a4b42e-4500-4609-a2ed-38d24cab7b5c" providerId="ADAL" clId="{C26922D6-4AE8-49E5-991A-9B08BBC98C46}" dt="2020-06-25T18:56:34.040" v="1502" actId="1076"/>
          <ac:spMkLst>
            <pc:docMk/>
            <pc:sldMk cId="202457499" sldId="278"/>
            <ac:spMk id="13" creationId="{F0800370-7987-4E64-9A4F-5F660CBA7DEC}"/>
          </ac:spMkLst>
        </pc:spChg>
        <pc:spChg chg="add mod">
          <ac:chgData name="Placide-Riboul, Nathalie" userId="54a4b42e-4500-4609-a2ed-38d24cab7b5c" providerId="ADAL" clId="{C26922D6-4AE8-49E5-991A-9B08BBC98C46}" dt="2020-06-25T18:58:15.784" v="1510" actId="1076"/>
          <ac:spMkLst>
            <pc:docMk/>
            <pc:sldMk cId="202457499" sldId="278"/>
            <ac:spMk id="14" creationId="{2703E3C6-6E78-4989-99E7-51CB54D4F3E3}"/>
          </ac:spMkLst>
        </pc:spChg>
        <pc:graphicFrameChg chg="add mod modGraphic">
          <ac:chgData name="Placide-Riboul, Nathalie" userId="54a4b42e-4500-4609-a2ed-38d24cab7b5c" providerId="ADAL" clId="{C26922D6-4AE8-49E5-991A-9B08BBC98C46}" dt="2020-06-26T17:47:24.628" v="1576" actId="207"/>
          <ac:graphicFrameMkLst>
            <pc:docMk/>
            <pc:sldMk cId="202457499" sldId="278"/>
            <ac:graphicFrameMk id="11" creationId="{62077AA7-FAE8-47E6-8480-D2C86065F376}"/>
          </ac:graphicFrameMkLst>
        </pc:graphicFrameChg>
        <pc:picChg chg="add mod">
          <ac:chgData name="Placide-Riboul, Nathalie" userId="54a4b42e-4500-4609-a2ed-38d24cab7b5c" providerId="ADAL" clId="{C26922D6-4AE8-49E5-991A-9B08BBC98C46}" dt="2020-06-26T17:46:41.946" v="1575" actId="1582"/>
          <ac:picMkLst>
            <pc:docMk/>
            <pc:sldMk cId="202457499" sldId="278"/>
            <ac:picMk id="8" creationId="{0C9D35A8-904D-4BB9-9D37-3F1C729B70C9}"/>
          </ac:picMkLst>
        </pc:picChg>
        <pc:picChg chg="add del mod">
          <ac:chgData name="Placide-Riboul, Nathalie" userId="54a4b42e-4500-4609-a2ed-38d24cab7b5c" providerId="ADAL" clId="{C26922D6-4AE8-49E5-991A-9B08BBC98C46}" dt="2020-06-25T18:34:31.148" v="1327" actId="931"/>
          <ac:picMkLst>
            <pc:docMk/>
            <pc:sldMk cId="202457499" sldId="278"/>
            <ac:picMk id="10" creationId="{14F6962B-722E-47B9-A59A-F069F2404653}"/>
          </ac:picMkLst>
        </pc:picChg>
      </pc:sldChg>
      <pc:sldChg chg="addSp delSp modSp add">
        <pc:chgData name="Placide-Riboul, Nathalie" userId="54a4b42e-4500-4609-a2ed-38d24cab7b5c" providerId="ADAL" clId="{C26922D6-4AE8-49E5-991A-9B08BBC98C46}" dt="2020-06-26T17:48:40.802" v="1578" actId="1582"/>
        <pc:sldMkLst>
          <pc:docMk/>
          <pc:sldMk cId="2936048458" sldId="279"/>
        </pc:sldMkLst>
        <pc:spChg chg="mod">
          <ac:chgData name="Placide-Riboul, Nathalie" userId="54a4b42e-4500-4609-a2ed-38d24cab7b5c" providerId="ADAL" clId="{C26922D6-4AE8-49E5-991A-9B08BBC98C46}" dt="2020-06-25T18:41:10.242" v="1341" actId="122"/>
          <ac:spMkLst>
            <pc:docMk/>
            <pc:sldMk cId="2936048458" sldId="279"/>
            <ac:spMk id="2" creationId="{198BF1FB-B48D-4354-8563-8E18EA49DBD5}"/>
          </ac:spMkLst>
        </pc:spChg>
        <pc:spChg chg="mod">
          <ac:chgData name="Placide-Riboul, Nathalie" userId="54a4b42e-4500-4609-a2ed-38d24cab7b5c" providerId="ADAL" clId="{C26922D6-4AE8-49E5-991A-9B08BBC98C46}" dt="2020-06-25T18:48:48.752" v="1464" actId="1076"/>
          <ac:spMkLst>
            <pc:docMk/>
            <pc:sldMk cId="2936048458" sldId="279"/>
            <ac:spMk id="3" creationId="{34B7F5E7-C62F-4D3C-9F05-182F9AC21B1D}"/>
          </ac:spMkLst>
        </pc:spChg>
        <pc:spChg chg="add mod">
          <ac:chgData name="Placide-Riboul, Nathalie" userId="54a4b42e-4500-4609-a2ed-38d24cab7b5c" providerId="ADAL" clId="{C26922D6-4AE8-49E5-991A-9B08BBC98C46}" dt="2020-06-26T14:31:24.403" v="1516" actId="767"/>
          <ac:spMkLst>
            <pc:docMk/>
            <pc:sldMk cId="2936048458" sldId="279"/>
            <ac:spMk id="4" creationId="{6C1E5085-025F-4503-A096-C5BB6E316F99}"/>
          </ac:spMkLst>
        </pc:spChg>
        <pc:spChg chg="del">
          <ac:chgData name="Placide-Riboul, Nathalie" userId="54a4b42e-4500-4609-a2ed-38d24cab7b5c" providerId="ADAL" clId="{C26922D6-4AE8-49E5-991A-9B08BBC98C46}" dt="2020-06-25T18:41:17.002" v="1342" actId="478"/>
          <ac:spMkLst>
            <pc:docMk/>
            <pc:sldMk cId="2936048458" sldId="279"/>
            <ac:spMk id="4" creationId="{B4A714C2-4731-41D8-9D63-FCE9A2845762}"/>
          </ac:spMkLst>
        </pc:spChg>
        <pc:spChg chg="del mod">
          <ac:chgData name="Placide-Riboul, Nathalie" userId="54a4b42e-4500-4609-a2ed-38d24cab7b5c" providerId="ADAL" clId="{C26922D6-4AE8-49E5-991A-9B08BBC98C46}" dt="2020-06-25T18:45:57.211" v="1445" actId="478"/>
          <ac:spMkLst>
            <pc:docMk/>
            <pc:sldMk cId="2936048458" sldId="279"/>
            <ac:spMk id="5" creationId="{B156DD9C-7846-402C-99C0-E411EAB54A32}"/>
          </ac:spMkLst>
        </pc:spChg>
        <pc:spChg chg="add mod">
          <ac:chgData name="Placide-Riboul, Nathalie" userId="54a4b42e-4500-4609-a2ed-38d24cab7b5c" providerId="ADAL" clId="{C26922D6-4AE8-49E5-991A-9B08BBC98C46}" dt="2020-06-26T15:26:35.274" v="1546" actId="1076"/>
          <ac:spMkLst>
            <pc:docMk/>
            <pc:sldMk cId="2936048458" sldId="279"/>
            <ac:spMk id="6" creationId="{13A98161-008C-4F5B-86B0-858A69E79286}"/>
          </ac:spMkLst>
        </pc:spChg>
        <pc:spChg chg="del">
          <ac:chgData name="Placide-Riboul, Nathalie" userId="54a4b42e-4500-4609-a2ed-38d24cab7b5c" providerId="ADAL" clId="{C26922D6-4AE8-49E5-991A-9B08BBC98C46}" dt="2020-06-25T18:41:19.817" v="1343" actId="478"/>
          <ac:spMkLst>
            <pc:docMk/>
            <pc:sldMk cId="2936048458" sldId="279"/>
            <ac:spMk id="6" creationId="{6914214E-7D09-4440-A7E2-390E90DE63DA}"/>
          </ac:spMkLst>
        </pc:spChg>
        <pc:spChg chg="add del mod">
          <ac:chgData name="Placide-Riboul, Nathalie" userId="54a4b42e-4500-4609-a2ed-38d24cab7b5c" providerId="ADAL" clId="{C26922D6-4AE8-49E5-991A-9B08BBC98C46}" dt="2020-06-25T18:40:23.679" v="1337" actId="478"/>
          <ac:spMkLst>
            <pc:docMk/>
            <pc:sldMk cId="2936048458" sldId="279"/>
            <ac:spMk id="7" creationId="{540A5121-71A4-4B8C-9E01-C6F19369792F}"/>
          </ac:spMkLst>
        </pc:spChg>
        <pc:spChg chg="add mod">
          <ac:chgData name="Placide-Riboul, Nathalie" userId="54a4b42e-4500-4609-a2ed-38d24cab7b5c" providerId="ADAL" clId="{C26922D6-4AE8-49E5-991A-9B08BBC98C46}" dt="2020-06-25T18:47:42.065" v="1459" actId="1076"/>
          <ac:spMkLst>
            <pc:docMk/>
            <pc:sldMk cId="2936048458" sldId="279"/>
            <ac:spMk id="8" creationId="{EA869D7E-C5DB-4A5C-A75F-8CEB6AE9D9EB}"/>
          </ac:spMkLst>
        </pc:spChg>
        <pc:spChg chg="add mod">
          <ac:chgData name="Placide-Riboul, Nathalie" userId="54a4b42e-4500-4609-a2ed-38d24cab7b5c" providerId="ADAL" clId="{C26922D6-4AE8-49E5-991A-9B08BBC98C46}" dt="2020-06-26T13:41:28.031" v="1514" actId="1076"/>
          <ac:spMkLst>
            <pc:docMk/>
            <pc:sldMk cId="2936048458" sldId="279"/>
            <ac:spMk id="9" creationId="{0F85D0FB-3AAA-4AE8-8582-00C6AB288B17}"/>
          </ac:spMkLst>
        </pc:spChg>
        <pc:spChg chg="add mod">
          <ac:chgData name="Placide-Riboul, Nathalie" userId="54a4b42e-4500-4609-a2ed-38d24cab7b5c" providerId="ADAL" clId="{C26922D6-4AE8-49E5-991A-9B08BBC98C46}" dt="2020-06-25T18:59:01.448" v="1512" actId="1076"/>
          <ac:spMkLst>
            <pc:docMk/>
            <pc:sldMk cId="2936048458" sldId="279"/>
            <ac:spMk id="11" creationId="{1574B10D-74F9-43C7-A0CD-C317F2FE5ED7}"/>
          </ac:spMkLst>
        </pc:spChg>
        <pc:picChg chg="add mod">
          <ac:chgData name="Placide-Riboul, Nathalie" userId="54a4b42e-4500-4609-a2ed-38d24cab7b5c" providerId="ADAL" clId="{C26922D6-4AE8-49E5-991A-9B08BBC98C46}" dt="2020-06-26T17:48:40.802" v="1578" actId="1582"/>
          <ac:picMkLst>
            <pc:docMk/>
            <pc:sldMk cId="2936048458" sldId="279"/>
            <ac:picMk id="5" creationId="{E28EA48E-323E-400D-BAD5-566FBC58174F}"/>
          </ac:picMkLst>
        </pc:picChg>
        <pc:picChg chg="add mod">
          <ac:chgData name="Placide-Riboul, Nathalie" userId="54a4b42e-4500-4609-a2ed-38d24cab7b5c" providerId="ADAL" clId="{C26922D6-4AE8-49E5-991A-9B08BBC98C46}" dt="2020-06-26T15:28:08.609" v="1551" actId="1076"/>
          <ac:picMkLst>
            <pc:docMk/>
            <pc:sldMk cId="2936048458" sldId="279"/>
            <ac:picMk id="10" creationId="{E8C09722-4F02-4ACD-BA28-16B7A62CEB10}"/>
          </ac:picMkLst>
        </pc:picChg>
      </pc:sldChg>
    </pc:docChg>
  </pc:docChgLst>
  <pc:docChgLst>
    <pc:chgData name="Placide-Riboul, Nathalie" userId="S::npriboul@hempsteadschools.org::54a4b42e-4500-4609-a2ed-38d24cab7b5c" providerId="AD" clId="Web-{C0124AC2-407B-59A7-194A-13D1EA05ACED}"/>
    <pc:docChg chg="modSld">
      <pc:chgData name="Placide-Riboul, Nathalie" userId="S::npriboul@hempsteadschools.org::54a4b42e-4500-4609-a2ed-38d24cab7b5c" providerId="AD" clId="Web-{C0124AC2-407B-59A7-194A-13D1EA05ACED}" dt="2020-06-15T05:02:47.946" v="430" actId="1076"/>
      <pc:docMkLst>
        <pc:docMk/>
      </pc:docMkLst>
      <pc:sldChg chg="addSp modSp mod modClrScheme chgLayout">
        <pc:chgData name="Placide-Riboul, Nathalie" userId="S::npriboul@hempsteadschools.org::54a4b42e-4500-4609-a2ed-38d24cab7b5c" providerId="AD" clId="Web-{C0124AC2-407B-59A7-194A-13D1EA05ACED}" dt="2020-06-15T04:48:04.986" v="302"/>
        <pc:sldMkLst>
          <pc:docMk/>
          <pc:sldMk cId="3847750985" sldId="258"/>
        </pc:sldMkLst>
        <pc:spChg chg="mod ord">
          <ac:chgData name="Placide-Riboul, Nathalie" userId="S::npriboul@hempsteadschools.org::54a4b42e-4500-4609-a2ed-38d24cab7b5c" providerId="AD" clId="Web-{C0124AC2-407B-59A7-194A-13D1EA05ACED}" dt="2020-06-15T04:46:20.017" v="289"/>
          <ac:spMkLst>
            <pc:docMk/>
            <pc:sldMk cId="3847750985" sldId="258"/>
            <ac:spMk id="2" creationId="{00000000-0000-0000-0000-000000000000}"/>
          </ac:spMkLst>
        </pc:spChg>
        <pc:spChg chg="add mod ord">
          <ac:chgData name="Placide-Riboul, Nathalie" userId="S::npriboul@hempsteadschools.org::54a4b42e-4500-4609-a2ed-38d24cab7b5c" providerId="AD" clId="Web-{C0124AC2-407B-59A7-194A-13D1EA05ACED}" dt="2020-06-15T04:48:04.986" v="302"/>
          <ac:spMkLst>
            <pc:docMk/>
            <pc:sldMk cId="3847750985" sldId="258"/>
            <ac:spMk id="3" creationId="{2B0FA56B-2C27-4ECD-AEFF-B9D0159CD42A}"/>
          </ac:spMkLst>
        </pc:spChg>
        <pc:spChg chg="mod ord">
          <ac:chgData name="Placide-Riboul, Nathalie" userId="S::npriboul@hempsteadschools.org::54a4b42e-4500-4609-a2ed-38d24cab7b5c" providerId="AD" clId="Web-{C0124AC2-407B-59A7-194A-13D1EA05ACED}" dt="2020-06-15T04:47:28.939" v="300" actId="20577"/>
          <ac:spMkLst>
            <pc:docMk/>
            <pc:sldMk cId="3847750985" sldId="258"/>
            <ac:spMk id="4" creationId="{DE4FE82D-8620-46E0-9F75-0F7F03E18D1A}"/>
          </ac:spMkLst>
        </pc:spChg>
        <pc:spChg chg="add mod ord">
          <ac:chgData name="Placide-Riboul, Nathalie" userId="S::npriboul@hempsteadschools.org::54a4b42e-4500-4609-a2ed-38d24cab7b5c" providerId="AD" clId="Web-{C0124AC2-407B-59A7-194A-13D1EA05ACED}" dt="2020-06-15T04:46:20.017" v="289"/>
          <ac:spMkLst>
            <pc:docMk/>
            <pc:sldMk cId="3847750985" sldId="258"/>
            <ac:spMk id="5" creationId="{1D88993C-14E2-476C-8198-D753848E1A2F}"/>
          </ac:spMkLst>
        </pc:spChg>
        <pc:spChg chg="add mod ord">
          <ac:chgData name="Placide-Riboul, Nathalie" userId="S::npriboul@hempsteadschools.org::54a4b42e-4500-4609-a2ed-38d24cab7b5c" providerId="AD" clId="Web-{C0124AC2-407B-59A7-194A-13D1EA05ACED}" dt="2020-06-15T04:47:28.939" v="300" actId="20577"/>
          <ac:spMkLst>
            <pc:docMk/>
            <pc:sldMk cId="3847750985" sldId="258"/>
            <ac:spMk id="6" creationId="{9B422671-B228-4907-A1C3-793C5FC64C05}"/>
          </ac:spMkLst>
        </pc:spChg>
      </pc:sldChg>
      <pc:sldChg chg="modSp">
        <pc:chgData name="Placide-Riboul, Nathalie" userId="S::npriboul@hempsteadschools.org::54a4b42e-4500-4609-a2ed-38d24cab7b5c" providerId="AD" clId="Web-{C0124AC2-407B-59A7-194A-13D1EA05ACED}" dt="2020-06-15T03:51:01.816" v="78" actId="20577"/>
        <pc:sldMkLst>
          <pc:docMk/>
          <pc:sldMk cId="4135151317" sldId="260"/>
        </pc:sldMkLst>
        <pc:spChg chg="mod">
          <ac:chgData name="Placide-Riboul, Nathalie" userId="S::npriboul@hempsteadschools.org::54a4b42e-4500-4609-a2ed-38d24cab7b5c" providerId="AD" clId="Web-{C0124AC2-407B-59A7-194A-13D1EA05ACED}" dt="2020-06-15T03:49:15.500" v="45" actId="20577"/>
          <ac:spMkLst>
            <pc:docMk/>
            <pc:sldMk cId="4135151317" sldId="260"/>
            <ac:spMk id="2" creationId="{00000000-0000-0000-0000-000000000000}"/>
          </ac:spMkLst>
        </pc:spChg>
        <pc:spChg chg="mod">
          <ac:chgData name="Placide-Riboul, Nathalie" userId="S::npriboul@hempsteadschools.org::54a4b42e-4500-4609-a2ed-38d24cab7b5c" providerId="AD" clId="Web-{C0124AC2-407B-59A7-194A-13D1EA05ACED}" dt="2020-06-15T03:51:01.816" v="78" actId="20577"/>
          <ac:spMkLst>
            <pc:docMk/>
            <pc:sldMk cId="4135151317" sldId="260"/>
            <ac:spMk id="7" creationId="{A2FF7C97-0196-4921-848D-6FAD047BDA54}"/>
          </ac:spMkLst>
        </pc:spChg>
      </pc:sldChg>
      <pc:sldChg chg="addSp delSp modSp mod modClrScheme chgLayout">
        <pc:chgData name="Placide-Riboul, Nathalie" userId="S::npriboul@hempsteadschools.org::54a4b42e-4500-4609-a2ed-38d24cab7b5c" providerId="AD" clId="Web-{C0124AC2-407B-59A7-194A-13D1EA05ACED}" dt="2020-06-15T05:02:47.946" v="430" actId="1076"/>
        <pc:sldMkLst>
          <pc:docMk/>
          <pc:sldMk cId="1989555738" sldId="269"/>
        </pc:sldMkLst>
        <pc:spChg chg="mod ord">
          <ac:chgData name="Placide-Riboul, Nathalie" userId="S::npriboul@hempsteadschools.org::54a4b42e-4500-4609-a2ed-38d24cab7b5c" providerId="AD" clId="Web-{C0124AC2-407B-59A7-194A-13D1EA05ACED}" dt="2020-06-15T04:31:47.805" v="106"/>
          <ac:spMkLst>
            <pc:docMk/>
            <pc:sldMk cId="1989555738" sldId="269"/>
            <ac:spMk id="2" creationId="{00000000-0000-0000-0000-000000000000}"/>
          </ac:spMkLst>
        </pc:spChg>
        <pc:spChg chg="add del mod">
          <ac:chgData name="Placide-Riboul, Nathalie" userId="S::npriboul@hempsteadschools.org::54a4b42e-4500-4609-a2ed-38d24cab7b5c" providerId="AD" clId="Web-{C0124AC2-407B-59A7-194A-13D1EA05ACED}" dt="2020-06-15T04:27:52.663" v="104"/>
          <ac:spMkLst>
            <pc:docMk/>
            <pc:sldMk cId="1989555738" sldId="269"/>
            <ac:spMk id="3" creationId="{A056B1F9-1AC7-4538-B5F6-6428CCDF210A}"/>
          </ac:spMkLst>
        </pc:spChg>
        <pc:spChg chg="add mod ord">
          <ac:chgData name="Placide-Riboul, Nathalie" userId="S::npriboul@hempsteadschools.org::54a4b42e-4500-4609-a2ed-38d24cab7b5c" providerId="AD" clId="Web-{C0124AC2-407B-59A7-194A-13D1EA05ACED}" dt="2020-06-15T04:33:13.699" v="125" actId="20577"/>
          <ac:spMkLst>
            <pc:docMk/>
            <pc:sldMk cId="1989555738" sldId="269"/>
            <ac:spMk id="4" creationId="{DB925BB8-613A-4D43-9358-8E3A858F4738}"/>
          </ac:spMkLst>
        </pc:spChg>
        <pc:spChg chg="add mod ord">
          <ac:chgData name="Placide-Riboul, Nathalie" userId="S::npriboul@hempsteadschools.org::54a4b42e-4500-4609-a2ed-38d24cab7b5c" providerId="AD" clId="Web-{C0124AC2-407B-59A7-194A-13D1EA05ACED}" dt="2020-06-15T04:39:40.046" v="211" actId="20577"/>
          <ac:spMkLst>
            <pc:docMk/>
            <pc:sldMk cId="1989555738" sldId="269"/>
            <ac:spMk id="5" creationId="{7797D666-8DE5-491C-9051-AE021FAB8C26}"/>
          </ac:spMkLst>
        </pc:spChg>
        <pc:spChg chg="add mod ord">
          <ac:chgData name="Placide-Riboul, Nathalie" userId="S::npriboul@hempsteadschools.org::54a4b42e-4500-4609-a2ed-38d24cab7b5c" providerId="AD" clId="Web-{C0124AC2-407B-59A7-194A-13D1EA05ACED}" dt="2020-06-15T04:45:07.438" v="286" actId="20577"/>
          <ac:spMkLst>
            <pc:docMk/>
            <pc:sldMk cId="1989555738" sldId="269"/>
            <ac:spMk id="6" creationId="{70DBD581-A652-4316-B25C-E9A8626359D5}"/>
          </ac:spMkLst>
        </pc:spChg>
        <pc:spChg chg="add del">
          <ac:chgData name="Placide-Riboul, Nathalie" userId="S::npriboul@hempsteadschools.org::54a4b42e-4500-4609-a2ed-38d24cab7b5c" providerId="AD" clId="Web-{C0124AC2-407B-59A7-194A-13D1EA05ACED}" dt="2020-06-15T04:50:43.018" v="306"/>
          <ac:spMkLst>
            <pc:docMk/>
            <pc:sldMk cId="1989555738" sldId="269"/>
            <ac:spMk id="7" creationId="{CB22629F-D81E-47AC-9179-091C7BA692A8}"/>
          </ac:spMkLst>
        </pc:spChg>
        <pc:spChg chg="mod ord">
          <ac:chgData name="Placide-Riboul, Nathalie" userId="S::npriboul@hempsteadschools.org::54a4b42e-4500-4609-a2ed-38d24cab7b5c" providerId="AD" clId="Web-{C0124AC2-407B-59A7-194A-13D1EA05ACED}" dt="2020-06-15T04:33:42.027" v="136" actId="1076"/>
          <ac:spMkLst>
            <pc:docMk/>
            <pc:sldMk cId="1989555738" sldId="269"/>
            <ac:spMk id="8" creationId="{D2480F40-1219-4A83-908D-A5E1E9962506}"/>
          </ac:spMkLst>
        </pc:spChg>
        <pc:spChg chg="add del">
          <ac:chgData name="Placide-Riboul, Nathalie" userId="S::npriboul@hempsteadschools.org::54a4b42e-4500-4609-a2ed-38d24cab7b5c" providerId="AD" clId="Web-{C0124AC2-407B-59A7-194A-13D1EA05ACED}" dt="2020-06-15T04:50:41.018" v="305"/>
          <ac:spMkLst>
            <pc:docMk/>
            <pc:sldMk cId="1989555738" sldId="269"/>
            <ac:spMk id="9" creationId="{8C57C677-D2B7-46E4-9DC9-FD43535C858E}"/>
          </ac:spMkLst>
        </pc:spChg>
        <pc:spChg chg="add del mod">
          <ac:chgData name="Placide-Riboul, Nathalie" userId="S::npriboul@hempsteadschools.org::54a4b42e-4500-4609-a2ed-38d24cab7b5c" providerId="AD" clId="Web-{C0124AC2-407B-59A7-194A-13D1EA05ACED}" dt="2020-06-15T04:54:58.550" v="322"/>
          <ac:spMkLst>
            <pc:docMk/>
            <pc:sldMk cId="1989555738" sldId="269"/>
            <ac:spMk id="10" creationId="{1512B35B-0942-4925-896B-FD5FAE25250A}"/>
          </ac:spMkLst>
        </pc:spChg>
        <pc:spChg chg="add mod">
          <ac:chgData name="Placide-Riboul, Nathalie" userId="S::npriboul@hempsteadschools.org::54a4b42e-4500-4609-a2ed-38d24cab7b5c" providerId="AD" clId="Web-{C0124AC2-407B-59A7-194A-13D1EA05ACED}" dt="2020-06-15T05:02:47.946" v="430" actId="1076"/>
          <ac:spMkLst>
            <pc:docMk/>
            <pc:sldMk cId="1989555738" sldId="269"/>
            <ac:spMk id="11" creationId="{59B8B742-EA1B-4FB9-9151-5DA4C658F20D}"/>
          </ac:spMkLst>
        </pc:spChg>
        <pc:spChg chg="add del mod">
          <ac:chgData name="Placide-Riboul, Nathalie" userId="S::npriboul@hempsteadschools.org::54a4b42e-4500-4609-a2ed-38d24cab7b5c" providerId="AD" clId="Web-{C0124AC2-407B-59A7-194A-13D1EA05ACED}" dt="2020-06-15T05:00:20.757" v="422"/>
          <ac:spMkLst>
            <pc:docMk/>
            <pc:sldMk cId="1989555738" sldId="269"/>
            <ac:spMk id="12" creationId="{0CAD04DC-869A-4FB8-AB33-9BDA4A37313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6/26/2020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6/26/2020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6/26/2020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6/26/2020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6/26/2020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6/26/2020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6/26/2020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6/26/2020</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6/26/2020</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6/26/2020</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6/26/2020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6/26/2020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6/26/2020</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hempsteadschools.org/"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playlist?list=PLoGgviqq4847VRWTPXkDwxeVvNNfoKD7J" TargetMode="External"/><Relationship Id="rId1" Type="http://schemas.openxmlformats.org/officeDocument/2006/relationships/slideLayout" Target="../slideLayouts/slideLayout5.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playlist?list=PLoGgviqq4844keKrijbR_EPKRNIW6hahV" TargetMode="External"/><Relationship Id="rId1" Type="http://schemas.openxmlformats.org/officeDocument/2006/relationships/slideLayout" Target="../slideLayouts/slideLayout5.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playlist?list=PLoGgviqq4845xKOY11PnkE7aqJC7-bYrd" TargetMode="External"/><Relationship Id="rId1" Type="http://schemas.openxmlformats.org/officeDocument/2006/relationships/slideLayout" Target="../slideLayouts/slideLayout5.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playlist?list=PLoGgviqq4845u-QDW3bikMhC4uQsuYDpy" TargetMode="External"/><Relationship Id="rId1" Type="http://schemas.openxmlformats.org/officeDocument/2006/relationships/slideLayout" Target="../slideLayouts/slideLayout5.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playlist?list=PLoGgviqq4847VchRdUdvbDPzsp9ResrjD" TargetMode="External"/><Relationship Id="rId1" Type="http://schemas.openxmlformats.org/officeDocument/2006/relationships/slideLayout" Target="../slideLayouts/slideLayout5.xml"/><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playlist?list=PLoGgviqq4845Sy3UfnNh_PljzAptMR7MQ" TargetMode="External"/><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playlist?list=PLoGgviqq4847IAo58jX32INd_UxDVW0YJ" TargetMode="External"/><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playlist?list=PLoGgviqq48450RQdBgdqj-a4J0eD9lrkw" TargetMode="External"/><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playlist?list=PLoGgviqq4846hRB2oasV7sYAA4yW7VrbG" TargetMode="External"/><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playlist?list=PLoGgviqq4847NrGXhnmp6QnzSwknYH3SJ" TargetMode="External"/><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hyperlink" Target="https://pixabay.com/illustrations/information-info-message-embassy-1015297/"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empsteadschools.org/site/Default.aspx?PageID=25" TargetMode="Externa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s://www.collegeboard.org/" TargetMode="Externa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hyperlink" Target="mailto:mhutchinson1@hempsteadschools.org" TargetMode="External"/><Relationship Id="rId3" Type="http://schemas.openxmlformats.org/officeDocument/2006/relationships/hyperlink" Target="mailto:mhiggins@hempsteadschools.org" TargetMode="External"/><Relationship Id="rId7" Type="http://schemas.openxmlformats.org/officeDocument/2006/relationships/hyperlink" Target="mailto:mdimartino@hempsteadschools.org" TargetMode="External"/><Relationship Id="rId2" Type="http://schemas.openxmlformats.org/officeDocument/2006/relationships/hyperlink" Target="mailto:gflorkowski@hempsteadschools.org" TargetMode="External"/><Relationship Id="rId1" Type="http://schemas.openxmlformats.org/officeDocument/2006/relationships/slideLayout" Target="../slideLayouts/slideLayout2.xml"/><Relationship Id="rId6" Type="http://schemas.openxmlformats.org/officeDocument/2006/relationships/hyperlink" Target="mailto:njacques@hempsteadschools.org" TargetMode="External"/><Relationship Id="rId5" Type="http://schemas.openxmlformats.org/officeDocument/2006/relationships/hyperlink" Target="mailto:cperez01@hempsteadschools.org" TargetMode="External"/><Relationship Id="rId10" Type="http://schemas.openxmlformats.org/officeDocument/2006/relationships/image" Target="../media/image6.png"/><Relationship Id="rId4" Type="http://schemas.openxmlformats.org/officeDocument/2006/relationships/hyperlink" Target="mailto:vgarcia@hempsteadschools.org" TargetMode="External"/><Relationship Id="rId9" Type="http://schemas.openxmlformats.org/officeDocument/2006/relationships/hyperlink" Target="mailto:jweir@hempsteadschools.org"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8.xml"/><Relationship Id="rId18" Type="http://schemas.openxmlformats.org/officeDocument/2006/relationships/image" Target="../media/image7.png"/><Relationship Id="rId3" Type="http://schemas.openxmlformats.org/officeDocument/2006/relationships/hyperlink" Target="http://slide2" TargetMode="External"/><Relationship Id="rId7" Type="http://schemas.openxmlformats.org/officeDocument/2006/relationships/slide" Target="slide14.xml"/><Relationship Id="rId12" Type="http://schemas.openxmlformats.org/officeDocument/2006/relationships/slide" Target="slide17.xml"/><Relationship Id="rId17" Type="http://schemas.openxmlformats.org/officeDocument/2006/relationships/slide" Target="slide7.xml"/><Relationship Id="rId2" Type="http://schemas.openxmlformats.org/officeDocument/2006/relationships/slide" Target="slide5.xml"/><Relationship Id="rId16" Type="http://schemas.openxmlformats.org/officeDocument/2006/relationships/slide" Target="slide16.xml"/><Relationship Id="rId1" Type="http://schemas.openxmlformats.org/officeDocument/2006/relationships/slideLayout" Target="../slideLayouts/slideLayout4.xml"/><Relationship Id="rId6" Type="http://schemas.openxmlformats.org/officeDocument/2006/relationships/slide" Target="slide6.xml"/><Relationship Id="rId11" Type="http://schemas.openxmlformats.org/officeDocument/2006/relationships/slide" Target="slide13.xml"/><Relationship Id="rId5" Type="http://schemas.openxmlformats.org/officeDocument/2006/relationships/slide" Target="slide19.xml"/><Relationship Id="rId15" Type="http://schemas.openxmlformats.org/officeDocument/2006/relationships/slide" Target="slide9.xml"/><Relationship Id="rId10" Type="http://schemas.openxmlformats.org/officeDocument/2006/relationships/slide" Target="slide15.xml"/><Relationship Id="rId4" Type="http://schemas.openxmlformats.org/officeDocument/2006/relationships/slide" Target="slide12.xml"/><Relationship Id="rId9" Type="http://schemas.openxmlformats.org/officeDocument/2006/relationships/slide" Target="slide11.xml"/><Relationship Id="rId14" Type="http://schemas.openxmlformats.org/officeDocument/2006/relationships/slide" Target="slide8.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playlist?list=PLoGgviqq4845L7Yj9c1kkIfdskkaLOUzD" TargetMode="External"/><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playlist?list=PLoGgviqq4845w6_VxQLtAmVypmSMtTd0r" TargetMode="External"/><Relationship Id="rId1" Type="http://schemas.openxmlformats.org/officeDocument/2006/relationships/slideLayout" Target="../slideLayouts/slideLayout5.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playlist?list=PLoGgviqq4845dmFXqxdQ3LBR2fxLgv0GM" TargetMode="External"/><Relationship Id="rId1" Type="http://schemas.openxmlformats.org/officeDocument/2006/relationships/slideLayout" Target="../slideLayouts/slideLayout5.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9213" y="2392279"/>
            <a:ext cx="9466228" cy="2482516"/>
          </a:xfrm>
        </p:spPr>
        <p:txBody>
          <a:bodyPr/>
          <a:lstStyle/>
          <a:p>
            <a:r>
              <a:rPr lang="en-US" dirty="0"/>
              <a:t>ADVANCED PLACEMENT (AP)</a:t>
            </a:r>
            <a:br>
              <a:rPr lang="en-US" dirty="0"/>
            </a:br>
            <a:r>
              <a:rPr lang="en-US" dirty="0"/>
              <a:t>VIRTUAL PRESENTATION 2020-2021</a:t>
            </a:r>
          </a:p>
        </p:txBody>
      </p:sp>
      <p:sp>
        <p:nvSpPr>
          <p:cNvPr id="3" name="Subtitle 2"/>
          <p:cNvSpPr>
            <a:spLocks noGrp="1"/>
          </p:cNvSpPr>
          <p:nvPr>
            <p:ph type="subTitle" idx="1"/>
          </p:nvPr>
        </p:nvSpPr>
        <p:spPr>
          <a:xfrm>
            <a:off x="1674812" y="4876800"/>
            <a:ext cx="9143999" cy="1066800"/>
          </a:xfrm>
        </p:spPr>
        <p:txBody>
          <a:bodyPr/>
          <a:lstStyle/>
          <a:p>
            <a:r>
              <a:rPr lang="en-US" dirty="0"/>
              <a:t>HEMPSTEAD HIGH SCHOOL </a:t>
            </a:r>
          </a:p>
        </p:txBody>
      </p:sp>
      <p:pic>
        <p:nvPicPr>
          <p:cNvPr id="5" name="Picture 4" descr="A close up of a logo&#10;&#10;Description automatically generated">
            <a:hlinkClick r:id="rId2"/>
            <a:extLst>
              <a:ext uri="{FF2B5EF4-FFF2-40B4-BE49-F238E27FC236}">
                <a16:creationId xmlns:a16="http://schemas.microsoft.com/office/drawing/2014/main" id="{1792C837-E988-428C-84B5-2A4A8DD06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3812" y="3633537"/>
            <a:ext cx="3004086" cy="3886200"/>
          </a:xfrm>
          <a:prstGeom prst="rect">
            <a:avLst/>
          </a:prstGeom>
        </p:spPr>
      </p:pic>
      <p:pic>
        <p:nvPicPr>
          <p:cNvPr id="4" name="Picture 3">
            <a:extLst>
              <a:ext uri="{FF2B5EF4-FFF2-40B4-BE49-F238E27FC236}">
                <a16:creationId xmlns:a16="http://schemas.microsoft.com/office/drawing/2014/main" id="{FA219E85-CEEC-4267-B3E0-399AEAF76101}"/>
              </a:ext>
            </a:extLst>
          </p:cNvPr>
          <p:cNvPicPr>
            <a:picLocks noChangeAspect="1"/>
          </p:cNvPicPr>
          <p:nvPr/>
        </p:nvPicPr>
        <p:blipFill>
          <a:blip r:embed="rId4"/>
          <a:stretch>
            <a:fillRect/>
          </a:stretch>
        </p:blipFill>
        <p:spPr>
          <a:xfrm>
            <a:off x="886756" y="-1219200"/>
            <a:ext cx="7869605" cy="10194110"/>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rmAutofit/>
          </a:bodyPr>
          <a:lstStyle/>
          <a:p>
            <a:pPr algn="ctr"/>
            <a:r>
              <a:rPr lang="en-US" dirty="0"/>
              <a:t>AP United States History</a:t>
            </a:r>
            <a:br>
              <a:rPr lang="en-US" dirty="0"/>
            </a:br>
            <a:r>
              <a:rPr lang="en-US" dirty="0"/>
              <a:t>About the Course</a:t>
            </a:r>
          </a:p>
        </p:txBody>
      </p:sp>
      <p:sp>
        <p:nvSpPr>
          <p:cNvPr id="11" name="Text Placeholder 2">
            <a:extLst>
              <a:ext uri="{FF2B5EF4-FFF2-40B4-BE49-F238E27FC236}">
                <a16:creationId xmlns:a16="http://schemas.microsoft.com/office/drawing/2014/main" id="{AB99E010-3AAF-4C06-B545-991A046C23A4}"/>
              </a:ext>
            </a:extLst>
          </p:cNvPr>
          <p:cNvSpPr>
            <a:spLocks noGrp="1"/>
          </p:cNvSpPr>
          <p:nvPr>
            <p:ph type="body" idx="1"/>
          </p:nvPr>
        </p:nvSpPr>
        <p:spPr>
          <a:xfrm>
            <a:off x="1598612" y="1409700"/>
            <a:ext cx="2531953" cy="762000"/>
          </a:xfrm>
        </p:spPr>
        <p:txBody>
          <a:bodyPr/>
          <a:lstStyle/>
          <a:p>
            <a:br>
              <a:rPr lang="en-US" dirty="0"/>
            </a:br>
            <a:r>
              <a:rPr lang="en-US" dirty="0"/>
              <a:t>Skills You'll Learn</a:t>
            </a:r>
          </a:p>
        </p:txBody>
      </p:sp>
      <p:sp>
        <p:nvSpPr>
          <p:cNvPr id="13" name="Content Placeholder 3">
            <a:extLst>
              <a:ext uri="{FF2B5EF4-FFF2-40B4-BE49-F238E27FC236}">
                <a16:creationId xmlns:a16="http://schemas.microsoft.com/office/drawing/2014/main" id="{EE96E6F9-324F-4324-A0EE-4166E126F1AD}"/>
              </a:ext>
            </a:extLst>
          </p:cNvPr>
          <p:cNvSpPr>
            <a:spLocks noGrp="1"/>
          </p:cNvSpPr>
          <p:nvPr>
            <p:ph sz="half" idx="2"/>
          </p:nvPr>
        </p:nvSpPr>
        <p:spPr>
          <a:xfrm>
            <a:off x="1370012" y="2286000"/>
            <a:ext cx="4416552" cy="3886200"/>
          </a:xfrm>
        </p:spPr>
        <p:txBody>
          <a:bodyPr>
            <a:normAutofit fontScale="55000" lnSpcReduction="20000"/>
          </a:bodyPr>
          <a:lstStyle/>
          <a:p>
            <a:pPr>
              <a:buFont typeface="Wingdings" panose="05000000000000000000" pitchFamily="2" charset="2"/>
              <a:buChar char="q"/>
            </a:pPr>
            <a:r>
              <a:rPr lang="en-US" dirty="0">
                <a:latin typeface="+mj-lt"/>
              </a:rPr>
              <a:t>Evaluating primary and secondary sources</a:t>
            </a:r>
          </a:p>
          <a:p>
            <a:pPr>
              <a:buFont typeface="Wingdings" panose="05000000000000000000" pitchFamily="2" charset="2"/>
              <a:buChar char="q"/>
            </a:pPr>
            <a:r>
              <a:rPr lang="en-US" dirty="0">
                <a:latin typeface="+mj-lt"/>
              </a:rPr>
              <a:t>Analyzing the claims, evidence, and reasoning you find in sources</a:t>
            </a:r>
          </a:p>
          <a:p>
            <a:pPr>
              <a:buFont typeface="Wingdings" panose="05000000000000000000" pitchFamily="2" charset="2"/>
              <a:buChar char="q"/>
            </a:pPr>
            <a:r>
              <a:rPr lang="en-US" dirty="0">
                <a:latin typeface="+mj-lt"/>
              </a:rPr>
              <a:t>Putting historical developments in context and making connections between them</a:t>
            </a:r>
          </a:p>
          <a:p>
            <a:pPr>
              <a:buFont typeface="Wingdings" panose="05000000000000000000" pitchFamily="2" charset="2"/>
              <a:buChar char="q"/>
            </a:pPr>
            <a:r>
              <a:rPr lang="en-US" dirty="0">
                <a:latin typeface="+mj-lt"/>
              </a:rPr>
              <a:t>Coming up with a claim or thesis and explaining and supporting it in writing</a:t>
            </a:r>
          </a:p>
          <a:p>
            <a:pPr marL="0" indent="0">
              <a:lnSpc>
                <a:spcPct val="120000"/>
              </a:lnSpc>
              <a:spcBef>
                <a:spcPts val="0"/>
              </a:spcBef>
              <a:buNone/>
            </a:pPr>
            <a:endParaRPr lang="en-US" dirty="0">
              <a:latin typeface="+mj-lt"/>
            </a:endParaRPr>
          </a:p>
          <a:p>
            <a:pPr marL="0" indent="0">
              <a:lnSpc>
                <a:spcPct val="120000"/>
              </a:lnSpc>
              <a:spcBef>
                <a:spcPts val="0"/>
              </a:spcBef>
              <a:buNone/>
            </a:pPr>
            <a:r>
              <a:rPr lang="en-US" b="1" dirty="0">
                <a:latin typeface="+mj-lt"/>
              </a:rPr>
              <a:t>Equivalency and Prerequisites</a:t>
            </a:r>
          </a:p>
          <a:p>
            <a:pPr marL="0" indent="0">
              <a:lnSpc>
                <a:spcPct val="120000"/>
              </a:lnSpc>
              <a:spcBef>
                <a:spcPts val="0"/>
              </a:spcBef>
              <a:buNone/>
            </a:pPr>
            <a:endParaRPr lang="en-US" dirty="0">
              <a:latin typeface="+mj-lt"/>
            </a:endParaRPr>
          </a:p>
          <a:p>
            <a:pPr marL="0" indent="0">
              <a:lnSpc>
                <a:spcPct val="120000"/>
              </a:lnSpc>
              <a:spcBef>
                <a:spcPts val="0"/>
              </a:spcBef>
              <a:buNone/>
            </a:pPr>
            <a:r>
              <a:rPr lang="en-US" dirty="0">
                <a:latin typeface="+mj-lt"/>
              </a:rPr>
              <a:t>College Course Equivalent</a:t>
            </a:r>
          </a:p>
          <a:p>
            <a:pPr>
              <a:lnSpc>
                <a:spcPct val="120000"/>
              </a:lnSpc>
              <a:spcBef>
                <a:spcPts val="0"/>
              </a:spcBef>
            </a:pPr>
            <a:r>
              <a:rPr lang="en-US" dirty="0">
                <a:latin typeface="+mj-lt"/>
              </a:rPr>
              <a:t>A two-semester introductory college course in U.S. history</a:t>
            </a:r>
          </a:p>
          <a:p>
            <a:pPr>
              <a:lnSpc>
                <a:spcPct val="120000"/>
              </a:lnSpc>
              <a:spcBef>
                <a:spcPts val="0"/>
              </a:spcBef>
            </a:pPr>
            <a:endParaRPr lang="en-US" dirty="0">
              <a:latin typeface="+mj-lt"/>
            </a:endParaRPr>
          </a:p>
          <a:p>
            <a:pPr marL="0" indent="0">
              <a:lnSpc>
                <a:spcPct val="120000"/>
              </a:lnSpc>
              <a:spcBef>
                <a:spcPts val="0"/>
              </a:spcBef>
              <a:buNone/>
            </a:pPr>
            <a:r>
              <a:rPr lang="en-US" dirty="0">
                <a:latin typeface="+mj-lt"/>
              </a:rPr>
              <a:t>Recommended Prerequisites</a:t>
            </a:r>
          </a:p>
          <a:p>
            <a:pPr>
              <a:lnSpc>
                <a:spcPct val="120000"/>
              </a:lnSpc>
              <a:spcBef>
                <a:spcPts val="0"/>
              </a:spcBef>
            </a:pPr>
            <a:r>
              <a:rPr lang="en-US" dirty="0">
                <a:latin typeface="+mj-lt"/>
              </a:rPr>
              <a:t>None</a:t>
            </a:r>
          </a:p>
          <a:p>
            <a:endParaRPr lang="en-US" dirty="0"/>
          </a:p>
        </p:txBody>
      </p:sp>
      <p:sp>
        <p:nvSpPr>
          <p:cNvPr id="15" name="Text Placeholder 4">
            <a:extLst>
              <a:ext uri="{FF2B5EF4-FFF2-40B4-BE49-F238E27FC236}">
                <a16:creationId xmlns:a16="http://schemas.microsoft.com/office/drawing/2014/main" id="{6222DF28-6519-4BF0-8027-C9878E7BBA49}"/>
              </a:ext>
            </a:extLst>
          </p:cNvPr>
          <p:cNvSpPr>
            <a:spLocks noGrp="1"/>
          </p:cNvSpPr>
          <p:nvPr>
            <p:ph type="body" sz="quarter" idx="3"/>
          </p:nvPr>
        </p:nvSpPr>
        <p:spPr>
          <a:xfrm>
            <a:off x="6249860" y="1710558"/>
            <a:ext cx="4416552" cy="762000"/>
          </a:xfrm>
        </p:spPr>
        <p:txBody>
          <a:bodyPr/>
          <a:lstStyle/>
          <a:p>
            <a:r>
              <a:rPr lang="en-US" dirty="0"/>
              <a:t>Course Content</a:t>
            </a:r>
          </a:p>
          <a:p>
            <a:endParaRPr lang="en-US" dirty="0"/>
          </a:p>
        </p:txBody>
      </p:sp>
      <p:sp>
        <p:nvSpPr>
          <p:cNvPr id="17" name="Content Placeholder 5">
            <a:extLst>
              <a:ext uri="{FF2B5EF4-FFF2-40B4-BE49-F238E27FC236}">
                <a16:creationId xmlns:a16="http://schemas.microsoft.com/office/drawing/2014/main" id="{AF506144-D26A-43F7-B185-D569FB87B0DB}"/>
              </a:ext>
            </a:extLst>
          </p:cNvPr>
          <p:cNvSpPr>
            <a:spLocks noGrp="1"/>
          </p:cNvSpPr>
          <p:nvPr>
            <p:ph sz="quarter" idx="4"/>
          </p:nvPr>
        </p:nvSpPr>
        <p:spPr>
          <a:xfrm>
            <a:off x="6249860" y="2286001"/>
            <a:ext cx="4416552" cy="3886200"/>
          </a:xfrm>
        </p:spPr>
        <p:txBody>
          <a:bodyPr>
            <a:normAutofit fontScale="55000" lnSpcReduction="20000"/>
          </a:bodyPr>
          <a:lstStyle/>
          <a:p>
            <a:pPr>
              <a:buFont typeface="Wingdings" panose="05000000000000000000" pitchFamily="2" charset="2"/>
              <a:buChar char="q"/>
            </a:pPr>
            <a:r>
              <a:rPr lang="en-US" sz="3300" dirty="0">
                <a:latin typeface="+mj-lt"/>
              </a:rPr>
              <a:t>Unit 1: Period 1: 1491–1607</a:t>
            </a:r>
          </a:p>
          <a:p>
            <a:pPr>
              <a:buFont typeface="Wingdings" panose="05000000000000000000" pitchFamily="2" charset="2"/>
              <a:buChar char="q"/>
            </a:pPr>
            <a:r>
              <a:rPr lang="en-US" sz="3300" dirty="0">
                <a:latin typeface="+mj-lt"/>
              </a:rPr>
              <a:t>Unit 2: Period 2: 1607–1754</a:t>
            </a:r>
          </a:p>
          <a:p>
            <a:pPr>
              <a:buFont typeface="Wingdings" panose="05000000000000000000" pitchFamily="2" charset="2"/>
              <a:buChar char="q"/>
            </a:pPr>
            <a:r>
              <a:rPr lang="en-US" sz="3300" dirty="0">
                <a:latin typeface="+mj-lt"/>
              </a:rPr>
              <a:t>Unit 3: Period 3: 1754–1800</a:t>
            </a:r>
          </a:p>
          <a:p>
            <a:pPr>
              <a:buFont typeface="Wingdings" panose="05000000000000000000" pitchFamily="2" charset="2"/>
              <a:buChar char="q"/>
            </a:pPr>
            <a:r>
              <a:rPr lang="en-US" sz="3300" dirty="0">
                <a:latin typeface="+mj-lt"/>
              </a:rPr>
              <a:t>Unit 4: Period 4: 1800–1848</a:t>
            </a:r>
          </a:p>
          <a:p>
            <a:pPr>
              <a:buFont typeface="Wingdings" panose="05000000000000000000" pitchFamily="2" charset="2"/>
              <a:buChar char="q"/>
            </a:pPr>
            <a:r>
              <a:rPr lang="en-US" sz="3300" dirty="0">
                <a:latin typeface="+mj-lt"/>
              </a:rPr>
              <a:t>Unit 5: Period 5: 1844–1877</a:t>
            </a:r>
          </a:p>
          <a:p>
            <a:pPr>
              <a:buFont typeface="Wingdings" panose="05000000000000000000" pitchFamily="2" charset="2"/>
              <a:buChar char="q"/>
            </a:pPr>
            <a:r>
              <a:rPr lang="en-US" sz="3300" dirty="0">
                <a:latin typeface="+mj-lt"/>
              </a:rPr>
              <a:t>Unit 6: Period 6: 1865–1898</a:t>
            </a:r>
          </a:p>
          <a:p>
            <a:pPr>
              <a:buFont typeface="Wingdings" panose="05000000000000000000" pitchFamily="2" charset="2"/>
              <a:buChar char="q"/>
            </a:pPr>
            <a:r>
              <a:rPr lang="en-US" sz="3300" dirty="0">
                <a:latin typeface="+mj-lt"/>
              </a:rPr>
              <a:t>Unit 7: Period 7: 1890–1945</a:t>
            </a:r>
          </a:p>
          <a:p>
            <a:pPr>
              <a:buFont typeface="Wingdings" panose="05000000000000000000" pitchFamily="2" charset="2"/>
              <a:buChar char="q"/>
            </a:pPr>
            <a:r>
              <a:rPr lang="en-US" sz="3300" dirty="0">
                <a:latin typeface="+mj-lt"/>
              </a:rPr>
              <a:t>Unit 8: Period 8: 1945–1980</a:t>
            </a:r>
          </a:p>
          <a:p>
            <a:pPr>
              <a:buFont typeface="Wingdings" panose="05000000000000000000" pitchFamily="2" charset="2"/>
              <a:buChar char="q"/>
            </a:pPr>
            <a:r>
              <a:rPr lang="en-US" sz="3300" dirty="0">
                <a:latin typeface="+mj-lt"/>
              </a:rPr>
              <a:t>Unit 9: Period 9: 1980–Present</a:t>
            </a:r>
          </a:p>
          <a:p>
            <a:endParaRPr lang="en-US" dirty="0"/>
          </a:p>
        </p:txBody>
      </p:sp>
      <p:sp>
        <p:nvSpPr>
          <p:cNvPr id="3" name="TextBox 2">
            <a:extLst>
              <a:ext uri="{FF2B5EF4-FFF2-40B4-BE49-F238E27FC236}">
                <a16:creationId xmlns:a16="http://schemas.microsoft.com/office/drawing/2014/main" id="{C6F25E43-EE58-4C19-8978-5F9CDE85D357}"/>
              </a:ext>
            </a:extLst>
          </p:cNvPr>
          <p:cNvSpPr txBox="1"/>
          <p:nvPr/>
        </p:nvSpPr>
        <p:spPr>
          <a:xfrm>
            <a:off x="10291508" y="1676401"/>
            <a:ext cx="1676400" cy="757130"/>
          </a:xfrm>
          <a:prstGeom prst="rect">
            <a:avLst/>
          </a:prstGeom>
          <a:solidFill>
            <a:schemeClr val="bg1"/>
          </a:solidFill>
          <a:ln>
            <a:solidFill>
              <a:schemeClr val="tx1"/>
            </a:solidFill>
          </a:ln>
        </p:spPr>
        <p:txBody>
          <a:bodyPr wrap="square" rtlCol="0">
            <a:spAutoFit/>
          </a:bodyPr>
          <a:lstStyle/>
          <a:p>
            <a:pPr algn="ctr">
              <a:lnSpc>
                <a:spcPct val="90000"/>
              </a:lnSpc>
            </a:pPr>
            <a:r>
              <a:rPr lang="en-US" sz="1600" dirty="0">
                <a:latin typeface="+mj-lt"/>
                <a:hlinkClick r:id="rId2"/>
              </a:rPr>
              <a:t>Watch AP United State History </a:t>
            </a:r>
            <a:endParaRPr lang="en-US" sz="1600" dirty="0">
              <a:latin typeface="+mj-lt"/>
            </a:endParaRPr>
          </a:p>
        </p:txBody>
      </p:sp>
      <p:pic>
        <p:nvPicPr>
          <p:cNvPr id="4" name="Picture 3">
            <a:extLst>
              <a:ext uri="{FF2B5EF4-FFF2-40B4-BE49-F238E27FC236}">
                <a16:creationId xmlns:a16="http://schemas.microsoft.com/office/drawing/2014/main" id="{9CB80674-E5D1-4DCD-97EE-D6D4316A47DF}"/>
              </a:ext>
            </a:extLst>
          </p:cNvPr>
          <p:cNvPicPr>
            <a:picLocks noChangeAspect="1"/>
          </p:cNvPicPr>
          <p:nvPr/>
        </p:nvPicPr>
        <p:blipFill>
          <a:blip r:embed="rId3"/>
          <a:stretch>
            <a:fillRect/>
          </a:stretch>
        </p:blipFill>
        <p:spPr>
          <a:xfrm>
            <a:off x="3046412" y="685799"/>
            <a:ext cx="5294209" cy="6858000"/>
          </a:xfrm>
          <a:prstGeom prst="rect">
            <a:avLst/>
          </a:prstGeom>
        </p:spPr>
      </p:pic>
      <p:sp>
        <p:nvSpPr>
          <p:cNvPr id="9" name="TextBox 8">
            <a:extLst>
              <a:ext uri="{FF2B5EF4-FFF2-40B4-BE49-F238E27FC236}">
                <a16:creationId xmlns:a16="http://schemas.microsoft.com/office/drawing/2014/main" id="{5F084CCA-EE6A-4E91-8A5D-ED25F9DACFF5}"/>
              </a:ext>
            </a:extLst>
          </p:cNvPr>
          <p:cNvSpPr txBox="1"/>
          <p:nvPr/>
        </p:nvSpPr>
        <p:spPr>
          <a:xfrm>
            <a:off x="10437812" y="6324600"/>
            <a:ext cx="1356216" cy="424732"/>
          </a:xfrm>
          <a:prstGeom prst="rect">
            <a:avLst/>
          </a:prstGeom>
          <a:noFill/>
        </p:spPr>
        <p:txBody>
          <a:bodyPr wrap="square" rtlCol="0">
            <a:spAutoFit/>
          </a:bodyPr>
          <a:lstStyle/>
          <a:p>
            <a:pPr algn="ctr">
              <a:lnSpc>
                <a:spcPct val="90000"/>
              </a:lnSpc>
            </a:pPr>
            <a:r>
              <a:rPr lang="en-US" sz="2400" dirty="0">
                <a:hlinkClick r:id="rId4" action="ppaction://hlinksldjump"/>
              </a:rPr>
              <a:t>Back</a:t>
            </a:r>
            <a:endParaRPr lang="en-US" sz="2400" dirty="0"/>
          </a:p>
        </p:txBody>
      </p:sp>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rmAutofit/>
          </a:bodyPr>
          <a:lstStyle/>
          <a:p>
            <a:pPr algn="ctr"/>
            <a:r>
              <a:rPr lang="en-US" dirty="0"/>
              <a:t>AP Calculus AB</a:t>
            </a:r>
            <a:br>
              <a:rPr lang="en-US" dirty="0"/>
            </a:br>
            <a:r>
              <a:rPr lang="en-US" dirty="0"/>
              <a:t>About the Course</a:t>
            </a:r>
          </a:p>
        </p:txBody>
      </p:sp>
      <p:sp>
        <p:nvSpPr>
          <p:cNvPr id="11" name="Text Placeholder 2">
            <a:extLst>
              <a:ext uri="{FF2B5EF4-FFF2-40B4-BE49-F238E27FC236}">
                <a16:creationId xmlns:a16="http://schemas.microsoft.com/office/drawing/2014/main" id="{7BB762A5-B6A9-4885-B46F-0447FB9C8790}"/>
              </a:ext>
            </a:extLst>
          </p:cNvPr>
          <p:cNvSpPr>
            <a:spLocks noGrp="1"/>
          </p:cNvSpPr>
          <p:nvPr>
            <p:ph type="body" idx="1"/>
          </p:nvPr>
        </p:nvSpPr>
        <p:spPr>
          <a:xfrm>
            <a:off x="379412" y="1153511"/>
            <a:ext cx="4416552" cy="762000"/>
          </a:xfrm>
        </p:spPr>
        <p:txBody>
          <a:bodyPr/>
          <a:lstStyle/>
          <a:p>
            <a:br>
              <a:rPr lang="en-US" dirty="0">
                <a:latin typeface="+mj-lt"/>
              </a:rPr>
            </a:br>
            <a:r>
              <a:rPr lang="en-US" dirty="0">
                <a:latin typeface="+mj-lt"/>
              </a:rPr>
              <a:t>Skills You'll Learn</a:t>
            </a:r>
          </a:p>
        </p:txBody>
      </p:sp>
      <p:sp>
        <p:nvSpPr>
          <p:cNvPr id="13" name="Content Placeholder 3">
            <a:extLst>
              <a:ext uri="{FF2B5EF4-FFF2-40B4-BE49-F238E27FC236}">
                <a16:creationId xmlns:a16="http://schemas.microsoft.com/office/drawing/2014/main" id="{83F88BEB-8385-4262-A130-E6E22DA1B7CF}"/>
              </a:ext>
            </a:extLst>
          </p:cNvPr>
          <p:cNvSpPr>
            <a:spLocks noGrp="1"/>
          </p:cNvSpPr>
          <p:nvPr>
            <p:ph sz="half" idx="2"/>
          </p:nvPr>
        </p:nvSpPr>
        <p:spPr>
          <a:xfrm>
            <a:off x="379412" y="1905000"/>
            <a:ext cx="5559553" cy="3962400"/>
          </a:xfrm>
        </p:spPr>
        <p:txBody>
          <a:bodyPr>
            <a:normAutofit fontScale="25000" lnSpcReduction="20000"/>
          </a:bodyPr>
          <a:lstStyle/>
          <a:p>
            <a:pPr>
              <a:buFont typeface="Wingdings" panose="05000000000000000000" pitchFamily="2" charset="2"/>
              <a:buChar char="q"/>
            </a:pPr>
            <a:r>
              <a:rPr lang="en-US" sz="5600" dirty="0">
                <a:latin typeface="+mj-lt"/>
              </a:rPr>
              <a:t>Determining expressions and values using mathematical procedures and rules</a:t>
            </a:r>
          </a:p>
          <a:p>
            <a:pPr>
              <a:buFont typeface="Wingdings" panose="05000000000000000000" pitchFamily="2" charset="2"/>
              <a:buChar char="q"/>
            </a:pPr>
            <a:r>
              <a:rPr lang="en-US" sz="5600" dirty="0">
                <a:latin typeface="+mj-lt"/>
              </a:rPr>
              <a:t>Connecting representations</a:t>
            </a:r>
          </a:p>
          <a:p>
            <a:pPr>
              <a:buFont typeface="Wingdings" panose="05000000000000000000" pitchFamily="2" charset="2"/>
              <a:buChar char="q"/>
            </a:pPr>
            <a:r>
              <a:rPr lang="en-US" sz="5600" dirty="0">
                <a:latin typeface="+mj-lt"/>
              </a:rPr>
              <a:t>Justifying reasoning and solutions</a:t>
            </a:r>
          </a:p>
          <a:p>
            <a:pPr>
              <a:buFont typeface="Wingdings" panose="05000000000000000000" pitchFamily="2" charset="2"/>
              <a:buChar char="q"/>
            </a:pPr>
            <a:r>
              <a:rPr lang="en-US" sz="5600" dirty="0">
                <a:latin typeface="+mj-lt"/>
              </a:rPr>
              <a:t>Using correct notation, language, and mathematical conventions to communicate results or solutions</a:t>
            </a:r>
          </a:p>
          <a:p>
            <a:pPr marL="0" indent="0">
              <a:buNone/>
            </a:pPr>
            <a:r>
              <a:rPr lang="en-US" sz="5600" b="1" dirty="0">
                <a:latin typeface="+mj-lt"/>
              </a:rPr>
              <a:t>Equivalency and Prerequisites</a:t>
            </a:r>
          </a:p>
          <a:p>
            <a:pPr marL="0" indent="0">
              <a:buNone/>
            </a:pPr>
            <a:r>
              <a:rPr lang="en-US" sz="5600" dirty="0">
                <a:latin typeface="+mj-lt"/>
              </a:rPr>
              <a:t>College Course Equivalent</a:t>
            </a:r>
          </a:p>
          <a:p>
            <a:pPr indent="0">
              <a:lnSpc>
                <a:spcPct val="120000"/>
              </a:lnSpc>
              <a:spcBef>
                <a:spcPts val="0"/>
              </a:spcBef>
            </a:pPr>
            <a:r>
              <a:rPr lang="en-US" sz="5600" dirty="0">
                <a:latin typeface="+mj-lt"/>
              </a:rPr>
              <a:t>A first-semester college calculus course devoted to topics in differential and integral calculus</a:t>
            </a:r>
          </a:p>
          <a:p>
            <a:pPr marL="0" indent="0">
              <a:buNone/>
            </a:pPr>
            <a:r>
              <a:rPr lang="en-US" sz="5600" b="1" dirty="0">
                <a:latin typeface="+mj-lt"/>
              </a:rPr>
              <a:t>Recommended Prerequisites</a:t>
            </a:r>
          </a:p>
          <a:p>
            <a:r>
              <a:rPr lang="en-US" sz="4800" dirty="0">
                <a:latin typeface="+mj-lt"/>
              </a:rPr>
              <a:t>You should have successfully completed courses in which you studied algebra, geometry, trigonometry, analytic geometry, and elementary functions. In particular, you should understand the properties of linear, polynomial, rational, exponential, logarithmic, trigonometric, inverse trigonometric, and piecewise-defined functions and know how to graph these functions and solve equations involving them. You should also be familiar with algebraic transformations, combinations, compositions, and inverses for general functions.</a:t>
            </a:r>
          </a:p>
          <a:p>
            <a:endParaRPr lang="en-US" dirty="0"/>
          </a:p>
        </p:txBody>
      </p:sp>
      <p:sp>
        <p:nvSpPr>
          <p:cNvPr id="15" name="Text Placeholder 4">
            <a:extLst>
              <a:ext uri="{FF2B5EF4-FFF2-40B4-BE49-F238E27FC236}">
                <a16:creationId xmlns:a16="http://schemas.microsoft.com/office/drawing/2014/main" id="{6E672496-7175-4105-9034-6A426110F988}"/>
              </a:ext>
            </a:extLst>
          </p:cNvPr>
          <p:cNvSpPr>
            <a:spLocks noGrp="1"/>
          </p:cNvSpPr>
          <p:nvPr>
            <p:ph type="body" sz="quarter" idx="3"/>
          </p:nvPr>
        </p:nvSpPr>
        <p:spPr>
          <a:xfrm>
            <a:off x="6249860" y="1600201"/>
            <a:ext cx="4416552" cy="762000"/>
          </a:xfrm>
        </p:spPr>
        <p:txBody>
          <a:bodyPr/>
          <a:lstStyle/>
          <a:p>
            <a:r>
              <a:rPr lang="en-US" dirty="0"/>
              <a:t>Course Content</a:t>
            </a:r>
          </a:p>
          <a:p>
            <a:endParaRPr lang="en-US" dirty="0"/>
          </a:p>
        </p:txBody>
      </p:sp>
      <p:sp>
        <p:nvSpPr>
          <p:cNvPr id="17" name="Content Placeholder 5">
            <a:extLst>
              <a:ext uri="{FF2B5EF4-FFF2-40B4-BE49-F238E27FC236}">
                <a16:creationId xmlns:a16="http://schemas.microsoft.com/office/drawing/2014/main" id="{7469531B-6D0F-43A3-A1B9-240E1E2845EB}"/>
              </a:ext>
            </a:extLst>
          </p:cNvPr>
          <p:cNvSpPr>
            <a:spLocks noGrp="1"/>
          </p:cNvSpPr>
          <p:nvPr>
            <p:ph sz="quarter" idx="4"/>
          </p:nvPr>
        </p:nvSpPr>
        <p:spPr>
          <a:xfrm>
            <a:off x="6249860" y="2362201"/>
            <a:ext cx="4416552" cy="3810000"/>
          </a:xfrm>
        </p:spPr>
        <p:txBody>
          <a:bodyPr>
            <a:normAutofit fontScale="25000" lnSpcReduction="20000"/>
          </a:bodyPr>
          <a:lstStyle/>
          <a:p>
            <a:pPr>
              <a:buFont typeface="Wingdings" panose="05000000000000000000" pitchFamily="2" charset="2"/>
              <a:buChar char="q"/>
            </a:pPr>
            <a:r>
              <a:rPr lang="en-US" sz="6400" dirty="0">
                <a:latin typeface="+mj-lt"/>
              </a:rPr>
              <a:t>Unit 1: Limits and Continuity</a:t>
            </a:r>
          </a:p>
          <a:p>
            <a:pPr>
              <a:buFont typeface="Wingdings" panose="05000000000000000000" pitchFamily="2" charset="2"/>
              <a:buChar char="q"/>
            </a:pPr>
            <a:r>
              <a:rPr lang="en-US" sz="6400" dirty="0">
                <a:latin typeface="+mj-lt"/>
              </a:rPr>
              <a:t>Unit 2: Differentiation: Definition and Fundamental Properties</a:t>
            </a:r>
          </a:p>
          <a:p>
            <a:pPr>
              <a:buFont typeface="Wingdings" panose="05000000000000000000" pitchFamily="2" charset="2"/>
              <a:buChar char="q"/>
            </a:pPr>
            <a:r>
              <a:rPr lang="en-US" sz="6400" dirty="0">
                <a:latin typeface="+mj-lt"/>
              </a:rPr>
              <a:t>Unit 3: Differentiation: Composite, Implicit, and Inverse Functions</a:t>
            </a:r>
          </a:p>
          <a:p>
            <a:pPr>
              <a:buFont typeface="Wingdings" panose="05000000000000000000" pitchFamily="2" charset="2"/>
              <a:buChar char="q"/>
            </a:pPr>
            <a:r>
              <a:rPr lang="en-US" sz="6400" dirty="0">
                <a:latin typeface="+mj-lt"/>
              </a:rPr>
              <a:t>Unit 4: Contextual Applications of Differentiation</a:t>
            </a:r>
          </a:p>
          <a:p>
            <a:pPr>
              <a:buFont typeface="Wingdings" panose="05000000000000000000" pitchFamily="2" charset="2"/>
              <a:buChar char="q"/>
            </a:pPr>
            <a:r>
              <a:rPr lang="en-US" sz="6400" dirty="0">
                <a:latin typeface="+mj-lt"/>
              </a:rPr>
              <a:t>Unit 5: Analytical Applications of Differentiation</a:t>
            </a:r>
          </a:p>
          <a:p>
            <a:pPr>
              <a:buFont typeface="Wingdings" panose="05000000000000000000" pitchFamily="2" charset="2"/>
              <a:buChar char="q"/>
            </a:pPr>
            <a:r>
              <a:rPr lang="en-US" sz="6400" dirty="0">
                <a:latin typeface="+mj-lt"/>
              </a:rPr>
              <a:t>Unit 6: Integration and Accumulation of Change</a:t>
            </a:r>
          </a:p>
          <a:p>
            <a:pPr>
              <a:buFont typeface="Wingdings" panose="05000000000000000000" pitchFamily="2" charset="2"/>
              <a:buChar char="q"/>
            </a:pPr>
            <a:r>
              <a:rPr lang="en-US" sz="6400" dirty="0">
                <a:latin typeface="+mj-lt"/>
              </a:rPr>
              <a:t>Unit 7: Differential Equations</a:t>
            </a:r>
          </a:p>
          <a:p>
            <a:pPr>
              <a:buFont typeface="Wingdings" panose="05000000000000000000" pitchFamily="2" charset="2"/>
              <a:buChar char="q"/>
            </a:pPr>
            <a:r>
              <a:rPr lang="en-US" sz="6400" dirty="0">
                <a:latin typeface="+mj-lt"/>
              </a:rPr>
              <a:t>Unit 8: Applications of Integration</a:t>
            </a:r>
          </a:p>
          <a:p>
            <a:endParaRPr lang="en-US" dirty="0"/>
          </a:p>
        </p:txBody>
      </p:sp>
      <p:sp>
        <p:nvSpPr>
          <p:cNvPr id="3" name="TextBox 2">
            <a:extLst>
              <a:ext uri="{FF2B5EF4-FFF2-40B4-BE49-F238E27FC236}">
                <a16:creationId xmlns:a16="http://schemas.microsoft.com/office/drawing/2014/main" id="{48AF8C37-D256-42E5-A1EB-614276B68511}"/>
              </a:ext>
            </a:extLst>
          </p:cNvPr>
          <p:cNvSpPr txBox="1"/>
          <p:nvPr/>
        </p:nvSpPr>
        <p:spPr>
          <a:xfrm>
            <a:off x="10285412" y="1676400"/>
            <a:ext cx="1524001" cy="646331"/>
          </a:xfrm>
          <a:prstGeom prst="rect">
            <a:avLst/>
          </a:prstGeom>
          <a:solidFill>
            <a:schemeClr val="bg1"/>
          </a:solidFill>
          <a:ln>
            <a:solidFill>
              <a:schemeClr val="tx1"/>
            </a:solidFill>
          </a:ln>
        </p:spPr>
        <p:txBody>
          <a:bodyPr wrap="square" rtlCol="0">
            <a:spAutoFit/>
          </a:bodyPr>
          <a:lstStyle/>
          <a:p>
            <a:pPr algn="ctr">
              <a:lnSpc>
                <a:spcPct val="90000"/>
              </a:lnSpc>
            </a:pPr>
            <a:r>
              <a:rPr lang="en-US" sz="2000" dirty="0">
                <a:hlinkClick r:id="rId2"/>
              </a:rPr>
              <a:t>Watch AP Calculus AB</a:t>
            </a:r>
            <a:endParaRPr lang="en-US" sz="2000" dirty="0"/>
          </a:p>
        </p:txBody>
      </p:sp>
      <p:pic>
        <p:nvPicPr>
          <p:cNvPr id="4" name="Picture 3">
            <a:extLst>
              <a:ext uri="{FF2B5EF4-FFF2-40B4-BE49-F238E27FC236}">
                <a16:creationId xmlns:a16="http://schemas.microsoft.com/office/drawing/2014/main" id="{E645371C-8443-495A-8844-F51DC09F0282}"/>
              </a:ext>
            </a:extLst>
          </p:cNvPr>
          <p:cNvPicPr>
            <a:picLocks noChangeAspect="1"/>
          </p:cNvPicPr>
          <p:nvPr/>
        </p:nvPicPr>
        <p:blipFill>
          <a:blip r:embed="rId3"/>
          <a:stretch>
            <a:fillRect/>
          </a:stretch>
        </p:blipFill>
        <p:spPr>
          <a:xfrm>
            <a:off x="3159188" y="658433"/>
            <a:ext cx="5294209" cy="6858000"/>
          </a:xfrm>
          <a:prstGeom prst="rect">
            <a:avLst/>
          </a:prstGeom>
        </p:spPr>
      </p:pic>
      <p:sp>
        <p:nvSpPr>
          <p:cNvPr id="9" name="TextBox 8">
            <a:extLst>
              <a:ext uri="{FF2B5EF4-FFF2-40B4-BE49-F238E27FC236}">
                <a16:creationId xmlns:a16="http://schemas.microsoft.com/office/drawing/2014/main" id="{6D39B4A8-1B20-4000-B171-D8E44A5EBCC2}"/>
              </a:ext>
            </a:extLst>
          </p:cNvPr>
          <p:cNvSpPr txBox="1"/>
          <p:nvPr/>
        </p:nvSpPr>
        <p:spPr>
          <a:xfrm>
            <a:off x="10437812" y="6324600"/>
            <a:ext cx="1356216" cy="424732"/>
          </a:xfrm>
          <a:prstGeom prst="rect">
            <a:avLst/>
          </a:prstGeom>
          <a:noFill/>
        </p:spPr>
        <p:txBody>
          <a:bodyPr wrap="square" rtlCol="0">
            <a:spAutoFit/>
          </a:bodyPr>
          <a:lstStyle/>
          <a:p>
            <a:pPr algn="ctr">
              <a:lnSpc>
                <a:spcPct val="90000"/>
              </a:lnSpc>
            </a:pPr>
            <a:r>
              <a:rPr lang="en-US" sz="2400" dirty="0">
                <a:hlinkClick r:id="rId4" action="ppaction://hlinksldjump"/>
              </a:rPr>
              <a:t>Back</a:t>
            </a:r>
            <a:endParaRPr lang="en-US" sz="2400" dirty="0"/>
          </a:p>
        </p:txBody>
      </p:sp>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4BF2C-EA84-4E47-BF03-500B28919F2B}"/>
              </a:ext>
            </a:extLst>
          </p:cNvPr>
          <p:cNvSpPr>
            <a:spLocks noGrp="1"/>
          </p:cNvSpPr>
          <p:nvPr>
            <p:ph type="title"/>
          </p:nvPr>
        </p:nvSpPr>
        <p:spPr/>
        <p:txBody>
          <a:bodyPr>
            <a:normAutofit/>
          </a:bodyPr>
          <a:lstStyle/>
          <a:p>
            <a:pPr algn="ctr"/>
            <a:r>
              <a:rPr lang="en-US" dirty="0"/>
              <a:t>AP Computer Science A </a:t>
            </a:r>
            <a:br>
              <a:rPr lang="en-US" b="1" dirty="0"/>
            </a:br>
            <a:r>
              <a:rPr lang="en-US" dirty="0"/>
              <a:t>About the Course</a:t>
            </a:r>
          </a:p>
        </p:txBody>
      </p:sp>
      <p:sp>
        <p:nvSpPr>
          <p:cNvPr id="3" name="Text Placeholder 2">
            <a:extLst>
              <a:ext uri="{FF2B5EF4-FFF2-40B4-BE49-F238E27FC236}">
                <a16:creationId xmlns:a16="http://schemas.microsoft.com/office/drawing/2014/main" id="{8BE8C34F-F244-40DB-AC70-868C4384CD76}"/>
              </a:ext>
            </a:extLst>
          </p:cNvPr>
          <p:cNvSpPr>
            <a:spLocks noGrp="1"/>
          </p:cNvSpPr>
          <p:nvPr>
            <p:ph type="body" idx="1"/>
          </p:nvPr>
        </p:nvSpPr>
        <p:spPr>
          <a:xfrm>
            <a:off x="1522413" y="1537138"/>
            <a:ext cx="3428999" cy="672663"/>
          </a:xfrm>
        </p:spPr>
        <p:txBody>
          <a:bodyPr/>
          <a:lstStyle/>
          <a:p>
            <a:r>
              <a:rPr lang="en-US" dirty="0">
                <a:latin typeface="+mj-lt"/>
              </a:rPr>
              <a:t>Skills You'll Learn</a:t>
            </a:r>
          </a:p>
          <a:p>
            <a:endParaRPr lang="en-US" dirty="0"/>
          </a:p>
        </p:txBody>
      </p:sp>
      <p:sp>
        <p:nvSpPr>
          <p:cNvPr id="4" name="Content Placeholder 3">
            <a:extLst>
              <a:ext uri="{FF2B5EF4-FFF2-40B4-BE49-F238E27FC236}">
                <a16:creationId xmlns:a16="http://schemas.microsoft.com/office/drawing/2014/main" id="{45A56660-7A88-442E-9C87-36A2D747250C}"/>
              </a:ext>
            </a:extLst>
          </p:cNvPr>
          <p:cNvSpPr>
            <a:spLocks noGrp="1"/>
          </p:cNvSpPr>
          <p:nvPr>
            <p:ph sz="half" idx="2"/>
          </p:nvPr>
        </p:nvSpPr>
        <p:spPr>
          <a:xfrm>
            <a:off x="1141412" y="2020365"/>
            <a:ext cx="4764434" cy="3810000"/>
          </a:xfrm>
        </p:spPr>
        <p:txBody>
          <a:bodyPr>
            <a:noAutofit/>
          </a:bodyPr>
          <a:lstStyle/>
          <a:p>
            <a:pPr>
              <a:buFont typeface="Wingdings" panose="05000000000000000000" pitchFamily="2" charset="2"/>
              <a:buChar char="q"/>
            </a:pPr>
            <a:r>
              <a:rPr lang="en-US" sz="1400" dirty="0">
                <a:latin typeface="+mj-lt"/>
              </a:rPr>
              <a:t>Designing a program, developing the algorithms it needs, and writing code to implement them</a:t>
            </a:r>
          </a:p>
          <a:p>
            <a:pPr>
              <a:buFont typeface="Wingdings" panose="05000000000000000000" pitchFamily="2" charset="2"/>
              <a:buChar char="q"/>
            </a:pPr>
            <a:r>
              <a:rPr lang="en-US" sz="1400" dirty="0">
                <a:latin typeface="+mj-lt"/>
              </a:rPr>
              <a:t>Testing program code and correcting errors</a:t>
            </a:r>
          </a:p>
          <a:p>
            <a:pPr>
              <a:buFont typeface="Wingdings" panose="05000000000000000000" pitchFamily="2" charset="2"/>
              <a:buChar char="q"/>
            </a:pPr>
            <a:r>
              <a:rPr lang="en-US" sz="1400" dirty="0">
                <a:latin typeface="+mj-lt"/>
              </a:rPr>
              <a:t>Documenting and explaining how program code works</a:t>
            </a:r>
          </a:p>
          <a:p>
            <a:pPr marL="0" indent="0">
              <a:buNone/>
            </a:pPr>
            <a:r>
              <a:rPr lang="en-US" sz="1400" b="1" dirty="0">
                <a:latin typeface="+mj-lt"/>
              </a:rPr>
              <a:t>Equivalency and Prerequisites</a:t>
            </a:r>
          </a:p>
          <a:p>
            <a:pPr marL="0" indent="0">
              <a:lnSpc>
                <a:spcPct val="120000"/>
              </a:lnSpc>
              <a:spcBef>
                <a:spcPts val="0"/>
              </a:spcBef>
              <a:buNone/>
            </a:pPr>
            <a:r>
              <a:rPr lang="en-US" sz="1400" dirty="0">
                <a:latin typeface="+mj-lt"/>
              </a:rPr>
              <a:t>College Course Equivalent</a:t>
            </a:r>
          </a:p>
          <a:p>
            <a:pPr>
              <a:lnSpc>
                <a:spcPct val="120000"/>
              </a:lnSpc>
              <a:spcBef>
                <a:spcPts val="0"/>
              </a:spcBef>
            </a:pPr>
            <a:r>
              <a:rPr lang="en-US" sz="1400" dirty="0">
                <a:latin typeface="+mj-lt"/>
              </a:rPr>
              <a:t>A one-semester, introductory college course in computer science</a:t>
            </a:r>
          </a:p>
          <a:p>
            <a:pPr marL="0" indent="0">
              <a:lnSpc>
                <a:spcPct val="120000"/>
              </a:lnSpc>
              <a:spcBef>
                <a:spcPts val="0"/>
              </a:spcBef>
              <a:buNone/>
            </a:pPr>
            <a:r>
              <a:rPr lang="en-US" sz="1400" dirty="0">
                <a:latin typeface="+mj-lt"/>
              </a:rPr>
              <a:t>Recommended Prerequisites</a:t>
            </a:r>
          </a:p>
          <a:p>
            <a:pPr>
              <a:lnSpc>
                <a:spcPct val="120000"/>
              </a:lnSpc>
              <a:spcBef>
                <a:spcPts val="0"/>
              </a:spcBef>
            </a:pPr>
            <a:r>
              <a:rPr lang="en-US" sz="1400" dirty="0">
                <a:latin typeface="+mj-lt"/>
              </a:rPr>
              <a:t>High school courses in English and algebra, and familiarity with functions and the concepts found in the uses of function notation</a:t>
            </a:r>
          </a:p>
          <a:p>
            <a:endParaRPr lang="en-US" sz="1400" dirty="0"/>
          </a:p>
        </p:txBody>
      </p:sp>
      <p:sp>
        <p:nvSpPr>
          <p:cNvPr id="5" name="Text Placeholder 4">
            <a:extLst>
              <a:ext uri="{FF2B5EF4-FFF2-40B4-BE49-F238E27FC236}">
                <a16:creationId xmlns:a16="http://schemas.microsoft.com/office/drawing/2014/main" id="{422DD328-AF01-42EE-9020-54A343F98724}"/>
              </a:ext>
            </a:extLst>
          </p:cNvPr>
          <p:cNvSpPr>
            <a:spLocks noGrp="1"/>
          </p:cNvSpPr>
          <p:nvPr>
            <p:ph type="body" sz="quarter" idx="3"/>
          </p:nvPr>
        </p:nvSpPr>
        <p:spPr>
          <a:xfrm>
            <a:off x="6323012" y="1537138"/>
            <a:ext cx="2667000" cy="762000"/>
          </a:xfrm>
        </p:spPr>
        <p:txBody>
          <a:bodyPr/>
          <a:lstStyle/>
          <a:p>
            <a:r>
              <a:rPr lang="en-US" dirty="0">
                <a:latin typeface="+mj-lt"/>
              </a:rPr>
              <a:t>Course Content</a:t>
            </a:r>
          </a:p>
          <a:p>
            <a:endParaRPr lang="en-US" dirty="0"/>
          </a:p>
        </p:txBody>
      </p:sp>
      <p:sp>
        <p:nvSpPr>
          <p:cNvPr id="6" name="Content Placeholder 5">
            <a:extLst>
              <a:ext uri="{FF2B5EF4-FFF2-40B4-BE49-F238E27FC236}">
                <a16:creationId xmlns:a16="http://schemas.microsoft.com/office/drawing/2014/main" id="{11423F3C-5B38-42BD-8394-C20978217039}"/>
              </a:ext>
            </a:extLst>
          </p:cNvPr>
          <p:cNvSpPr>
            <a:spLocks noGrp="1"/>
          </p:cNvSpPr>
          <p:nvPr>
            <p:ph sz="quarter" idx="4"/>
          </p:nvPr>
        </p:nvSpPr>
        <p:spPr>
          <a:xfrm>
            <a:off x="6249860" y="2209801"/>
            <a:ext cx="4416552" cy="3962400"/>
          </a:xfrm>
        </p:spPr>
        <p:txBody>
          <a:bodyPr>
            <a:normAutofit fontScale="62500" lnSpcReduction="20000"/>
          </a:bodyPr>
          <a:lstStyle/>
          <a:p>
            <a:pPr>
              <a:buFont typeface="Wingdings" panose="05000000000000000000" pitchFamily="2" charset="2"/>
              <a:buChar char="q"/>
            </a:pPr>
            <a:r>
              <a:rPr lang="en-US" dirty="0">
                <a:latin typeface="+mj-lt"/>
              </a:rPr>
              <a:t>Unit 1: Primitive Types</a:t>
            </a:r>
          </a:p>
          <a:p>
            <a:pPr>
              <a:buFont typeface="Wingdings" panose="05000000000000000000" pitchFamily="2" charset="2"/>
              <a:buChar char="q"/>
            </a:pPr>
            <a:r>
              <a:rPr lang="en-US" dirty="0">
                <a:latin typeface="+mj-lt"/>
              </a:rPr>
              <a:t>Unit 2: Using Objects</a:t>
            </a:r>
          </a:p>
          <a:p>
            <a:pPr>
              <a:buFont typeface="Wingdings" panose="05000000000000000000" pitchFamily="2" charset="2"/>
              <a:buChar char="q"/>
            </a:pPr>
            <a:r>
              <a:rPr lang="en-US" dirty="0">
                <a:latin typeface="+mj-lt"/>
              </a:rPr>
              <a:t>Unit 3: Boolean Expressions and if Statements</a:t>
            </a:r>
          </a:p>
          <a:p>
            <a:pPr>
              <a:buFont typeface="Wingdings" panose="05000000000000000000" pitchFamily="2" charset="2"/>
              <a:buChar char="q"/>
            </a:pPr>
            <a:r>
              <a:rPr lang="en-US" dirty="0">
                <a:latin typeface="+mj-lt"/>
              </a:rPr>
              <a:t>Unit 4: Iteration</a:t>
            </a:r>
          </a:p>
          <a:p>
            <a:pPr>
              <a:buFont typeface="Wingdings" panose="05000000000000000000" pitchFamily="2" charset="2"/>
              <a:buChar char="q"/>
            </a:pPr>
            <a:r>
              <a:rPr lang="en-US" dirty="0">
                <a:latin typeface="+mj-lt"/>
              </a:rPr>
              <a:t>Unit 5: Writing Classes</a:t>
            </a:r>
          </a:p>
          <a:p>
            <a:pPr>
              <a:buFont typeface="Wingdings" panose="05000000000000000000" pitchFamily="2" charset="2"/>
              <a:buChar char="q"/>
            </a:pPr>
            <a:r>
              <a:rPr lang="en-US" dirty="0">
                <a:latin typeface="+mj-lt"/>
              </a:rPr>
              <a:t>Unit 6: Array</a:t>
            </a:r>
          </a:p>
          <a:p>
            <a:pPr>
              <a:buFont typeface="Wingdings" panose="05000000000000000000" pitchFamily="2" charset="2"/>
              <a:buChar char="q"/>
            </a:pPr>
            <a:r>
              <a:rPr lang="en-US" dirty="0">
                <a:latin typeface="+mj-lt"/>
              </a:rPr>
              <a:t>Unit 7: Array List</a:t>
            </a:r>
          </a:p>
          <a:p>
            <a:pPr>
              <a:buFont typeface="Wingdings" panose="05000000000000000000" pitchFamily="2" charset="2"/>
              <a:buChar char="q"/>
            </a:pPr>
            <a:r>
              <a:rPr lang="en-US" dirty="0">
                <a:latin typeface="+mj-lt"/>
              </a:rPr>
              <a:t>Unit 8: 2D Array</a:t>
            </a:r>
          </a:p>
          <a:p>
            <a:pPr>
              <a:buFont typeface="Wingdings" panose="05000000000000000000" pitchFamily="2" charset="2"/>
              <a:buChar char="q"/>
            </a:pPr>
            <a:r>
              <a:rPr lang="en-US" dirty="0">
                <a:latin typeface="+mj-lt"/>
              </a:rPr>
              <a:t>Unit 9: Inheritance</a:t>
            </a:r>
          </a:p>
          <a:p>
            <a:pPr>
              <a:buFont typeface="Wingdings" panose="05000000000000000000" pitchFamily="2" charset="2"/>
              <a:buChar char="q"/>
            </a:pPr>
            <a:r>
              <a:rPr lang="en-US" dirty="0">
                <a:latin typeface="+mj-lt"/>
              </a:rPr>
              <a:t>Unit 10: Recursion</a:t>
            </a:r>
          </a:p>
          <a:p>
            <a:endParaRPr lang="en-US" dirty="0"/>
          </a:p>
        </p:txBody>
      </p:sp>
      <p:sp>
        <p:nvSpPr>
          <p:cNvPr id="7" name="TextBox 6">
            <a:extLst>
              <a:ext uri="{FF2B5EF4-FFF2-40B4-BE49-F238E27FC236}">
                <a16:creationId xmlns:a16="http://schemas.microsoft.com/office/drawing/2014/main" id="{5DF7FD5F-46B3-4AC1-A225-82ADB67D1F09}"/>
              </a:ext>
            </a:extLst>
          </p:cNvPr>
          <p:cNvSpPr txBox="1"/>
          <p:nvPr/>
        </p:nvSpPr>
        <p:spPr>
          <a:xfrm>
            <a:off x="9675812" y="1752600"/>
            <a:ext cx="2057400" cy="535531"/>
          </a:xfrm>
          <a:prstGeom prst="rect">
            <a:avLst/>
          </a:prstGeom>
          <a:solidFill>
            <a:schemeClr val="bg1"/>
          </a:solidFill>
          <a:ln>
            <a:solidFill>
              <a:schemeClr val="tx1"/>
            </a:solidFill>
          </a:ln>
        </p:spPr>
        <p:txBody>
          <a:bodyPr wrap="square" rtlCol="0">
            <a:spAutoFit/>
          </a:bodyPr>
          <a:lstStyle/>
          <a:p>
            <a:pPr algn="ctr">
              <a:lnSpc>
                <a:spcPct val="90000"/>
              </a:lnSpc>
            </a:pPr>
            <a:r>
              <a:rPr lang="en-US" sz="1600" dirty="0">
                <a:hlinkClick r:id="rId2"/>
              </a:rPr>
              <a:t>Watch AP Computer Science A</a:t>
            </a:r>
            <a:endParaRPr lang="en-US" sz="1600" dirty="0"/>
          </a:p>
        </p:txBody>
      </p:sp>
      <p:pic>
        <p:nvPicPr>
          <p:cNvPr id="8" name="Picture 7">
            <a:extLst>
              <a:ext uri="{FF2B5EF4-FFF2-40B4-BE49-F238E27FC236}">
                <a16:creationId xmlns:a16="http://schemas.microsoft.com/office/drawing/2014/main" id="{3B127123-127B-4D45-9F4D-27525764CBDB}"/>
              </a:ext>
            </a:extLst>
          </p:cNvPr>
          <p:cNvPicPr>
            <a:picLocks noChangeAspect="1"/>
          </p:cNvPicPr>
          <p:nvPr/>
        </p:nvPicPr>
        <p:blipFill>
          <a:blip r:embed="rId3"/>
          <a:stretch>
            <a:fillRect/>
          </a:stretch>
        </p:blipFill>
        <p:spPr>
          <a:xfrm>
            <a:off x="2609107" y="785019"/>
            <a:ext cx="5294209" cy="6858000"/>
          </a:xfrm>
          <a:prstGeom prst="rect">
            <a:avLst/>
          </a:prstGeom>
        </p:spPr>
      </p:pic>
      <p:sp>
        <p:nvSpPr>
          <p:cNvPr id="9" name="TextBox 8">
            <a:extLst>
              <a:ext uri="{FF2B5EF4-FFF2-40B4-BE49-F238E27FC236}">
                <a16:creationId xmlns:a16="http://schemas.microsoft.com/office/drawing/2014/main" id="{DDE4E33B-A307-4854-A687-2883D44E053B}"/>
              </a:ext>
            </a:extLst>
          </p:cNvPr>
          <p:cNvSpPr txBox="1"/>
          <p:nvPr/>
        </p:nvSpPr>
        <p:spPr>
          <a:xfrm>
            <a:off x="10437812" y="6324600"/>
            <a:ext cx="1356216" cy="424732"/>
          </a:xfrm>
          <a:prstGeom prst="rect">
            <a:avLst/>
          </a:prstGeom>
          <a:noFill/>
        </p:spPr>
        <p:txBody>
          <a:bodyPr wrap="square" rtlCol="0">
            <a:spAutoFit/>
          </a:bodyPr>
          <a:lstStyle/>
          <a:p>
            <a:pPr algn="ctr">
              <a:lnSpc>
                <a:spcPct val="90000"/>
              </a:lnSpc>
            </a:pPr>
            <a:r>
              <a:rPr lang="en-US" sz="2400" dirty="0">
                <a:hlinkClick r:id="rId4" action="ppaction://hlinksldjump"/>
              </a:rPr>
              <a:t>Back</a:t>
            </a:r>
            <a:endParaRPr lang="en-US" sz="2400" dirty="0"/>
          </a:p>
        </p:txBody>
      </p:sp>
    </p:spTree>
    <p:extLst>
      <p:ext uri="{BB962C8B-B14F-4D97-AF65-F5344CB8AC3E}">
        <p14:creationId xmlns:p14="http://schemas.microsoft.com/office/powerpoint/2010/main" val="424764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9CDF-64D7-4ADA-99FD-0CF1AD50D77B}"/>
              </a:ext>
            </a:extLst>
          </p:cNvPr>
          <p:cNvSpPr>
            <a:spLocks noGrp="1"/>
          </p:cNvSpPr>
          <p:nvPr>
            <p:ph type="title"/>
          </p:nvPr>
        </p:nvSpPr>
        <p:spPr>
          <a:xfrm>
            <a:off x="1677861" y="731837"/>
            <a:ext cx="9143998" cy="1020762"/>
          </a:xfrm>
        </p:spPr>
        <p:txBody>
          <a:bodyPr>
            <a:normAutofit fontScale="90000"/>
          </a:bodyPr>
          <a:lstStyle/>
          <a:p>
            <a:pPr algn="ctr"/>
            <a:r>
              <a:rPr lang="en-US" b="1" dirty="0"/>
              <a:t>AP Statistics </a:t>
            </a:r>
            <a:br>
              <a:rPr lang="en-US" b="1" dirty="0"/>
            </a:br>
            <a:r>
              <a:rPr lang="en-US" dirty="0"/>
              <a:t>About the Course</a:t>
            </a:r>
            <a:br>
              <a:rPr lang="en-US" dirty="0"/>
            </a:br>
            <a:endParaRPr lang="en-US" dirty="0"/>
          </a:p>
        </p:txBody>
      </p:sp>
      <p:sp>
        <p:nvSpPr>
          <p:cNvPr id="3" name="Text Placeholder 2">
            <a:extLst>
              <a:ext uri="{FF2B5EF4-FFF2-40B4-BE49-F238E27FC236}">
                <a16:creationId xmlns:a16="http://schemas.microsoft.com/office/drawing/2014/main" id="{A9969D17-1632-4D52-8C22-AF990C57C44B}"/>
              </a:ext>
            </a:extLst>
          </p:cNvPr>
          <p:cNvSpPr>
            <a:spLocks noGrp="1"/>
          </p:cNvSpPr>
          <p:nvPr>
            <p:ph type="body" idx="1"/>
          </p:nvPr>
        </p:nvSpPr>
        <p:spPr/>
        <p:txBody>
          <a:bodyPr/>
          <a:lstStyle/>
          <a:p>
            <a:r>
              <a:rPr lang="en-US" dirty="0"/>
              <a:t>Skills </a:t>
            </a:r>
            <a:r>
              <a:rPr lang="en-US" dirty="0">
                <a:latin typeface="+mj-lt"/>
              </a:rPr>
              <a:t>You'll</a:t>
            </a:r>
            <a:r>
              <a:rPr lang="en-US" dirty="0"/>
              <a:t> Learn</a:t>
            </a:r>
          </a:p>
          <a:p>
            <a:endParaRPr lang="en-US" dirty="0"/>
          </a:p>
        </p:txBody>
      </p:sp>
      <p:sp>
        <p:nvSpPr>
          <p:cNvPr id="4" name="Content Placeholder 3">
            <a:extLst>
              <a:ext uri="{FF2B5EF4-FFF2-40B4-BE49-F238E27FC236}">
                <a16:creationId xmlns:a16="http://schemas.microsoft.com/office/drawing/2014/main" id="{82EDF73D-DD28-48FA-80F0-5E75ADC2AA70}"/>
              </a:ext>
            </a:extLst>
          </p:cNvPr>
          <p:cNvSpPr>
            <a:spLocks noGrp="1"/>
          </p:cNvSpPr>
          <p:nvPr>
            <p:ph sz="half" idx="2"/>
          </p:nvPr>
        </p:nvSpPr>
        <p:spPr>
          <a:xfrm>
            <a:off x="1411161" y="2344231"/>
            <a:ext cx="4416552" cy="3294569"/>
          </a:xfrm>
        </p:spPr>
        <p:txBody>
          <a:bodyPr>
            <a:noAutofit/>
          </a:bodyPr>
          <a:lstStyle/>
          <a:p>
            <a:pPr>
              <a:buFont typeface="Wingdings" panose="05000000000000000000" pitchFamily="2" charset="2"/>
              <a:buChar char="q"/>
            </a:pPr>
            <a:r>
              <a:rPr lang="en-US" sz="1200" dirty="0"/>
              <a:t>Selecting methods for collecting or analyzing data</a:t>
            </a:r>
          </a:p>
          <a:p>
            <a:pPr>
              <a:buFont typeface="Wingdings" panose="05000000000000000000" pitchFamily="2" charset="2"/>
              <a:buChar char="q"/>
            </a:pPr>
            <a:r>
              <a:rPr lang="en-US" sz="1200" dirty="0"/>
              <a:t>Describing patterns, trends, associations, and relationships in data</a:t>
            </a:r>
          </a:p>
          <a:p>
            <a:pPr>
              <a:buFont typeface="Wingdings" panose="05000000000000000000" pitchFamily="2" charset="2"/>
              <a:buChar char="q"/>
            </a:pPr>
            <a:r>
              <a:rPr lang="en-US" sz="1200" dirty="0"/>
              <a:t>Using probability and simulation to describe probability distributions and define uncertainty in statistical inference</a:t>
            </a:r>
          </a:p>
          <a:p>
            <a:pPr>
              <a:buFont typeface="Wingdings" panose="05000000000000000000" pitchFamily="2" charset="2"/>
              <a:buChar char="q"/>
            </a:pPr>
            <a:r>
              <a:rPr lang="en-US" sz="1200" dirty="0"/>
              <a:t>Using statistical reasoning to draw appropriate conclusions and justify claims</a:t>
            </a:r>
          </a:p>
          <a:p>
            <a:pPr marL="0" indent="0">
              <a:buNone/>
            </a:pPr>
            <a:r>
              <a:rPr lang="en-US" sz="1400" b="1" dirty="0"/>
              <a:t>Equivalency and Prerequisites</a:t>
            </a:r>
          </a:p>
          <a:p>
            <a:pPr>
              <a:lnSpc>
                <a:spcPct val="120000"/>
              </a:lnSpc>
              <a:spcBef>
                <a:spcPts val="0"/>
              </a:spcBef>
            </a:pPr>
            <a:r>
              <a:rPr lang="en-US" sz="1200" dirty="0"/>
              <a:t>College Course Equivalent</a:t>
            </a:r>
          </a:p>
          <a:p>
            <a:pPr marL="0" indent="0">
              <a:lnSpc>
                <a:spcPct val="120000"/>
              </a:lnSpc>
              <a:spcBef>
                <a:spcPts val="0"/>
              </a:spcBef>
              <a:buNone/>
            </a:pPr>
            <a:r>
              <a:rPr lang="en-US" sz="1200" dirty="0"/>
              <a:t>A one-semester, introductory, non-calculus-based college course in statistics</a:t>
            </a:r>
          </a:p>
          <a:p>
            <a:pPr marL="0" indent="0">
              <a:lnSpc>
                <a:spcPct val="120000"/>
              </a:lnSpc>
              <a:spcBef>
                <a:spcPts val="0"/>
              </a:spcBef>
              <a:buNone/>
            </a:pPr>
            <a:endParaRPr lang="en-US" sz="1200" dirty="0"/>
          </a:p>
          <a:p>
            <a:pPr>
              <a:lnSpc>
                <a:spcPct val="120000"/>
              </a:lnSpc>
              <a:spcBef>
                <a:spcPts val="0"/>
              </a:spcBef>
            </a:pPr>
            <a:r>
              <a:rPr lang="en-US" sz="1200" dirty="0"/>
              <a:t>Recommended Prerequisites</a:t>
            </a:r>
          </a:p>
          <a:p>
            <a:pPr marL="0" indent="0">
              <a:lnSpc>
                <a:spcPct val="120000"/>
              </a:lnSpc>
              <a:spcBef>
                <a:spcPts val="0"/>
              </a:spcBef>
              <a:buNone/>
            </a:pPr>
            <a:r>
              <a:rPr lang="en-US" sz="1200" dirty="0"/>
              <a:t>A second-year course in algebra</a:t>
            </a:r>
          </a:p>
        </p:txBody>
      </p:sp>
      <p:sp>
        <p:nvSpPr>
          <p:cNvPr id="5" name="Text Placeholder 4">
            <a:extLst>
              <a:ext uri="{FF2B5EF4-FFF2-40B4-BE49-F238E27FC236}">
                <a16:creationId xmlns:a16="http://schemas.microsoft.com/office/drawing/2014/main" id="{A7DDCA21-8C83-41F6-AD53-4A24B967FD24}"/>
              </a:ext>
            </a:extLst>
          </p:cNvPr>
          <p:cNvSpPr>
            <a:spLocks noGrp="1"/>
          </p:cNvSpPr>
          <p:nvPr>
            <p:ph type="body" sz="quarter" idx="3"/>
          </p:nvPr>
        </p:nvSpPr>
        <p:spPr/>
        <p:txBody>
          <a:bodyPr/>
          <a:lstStyle/>
          <a:p>
            <a:r>
              <a:rPr lang="en-US" dirty="0"/>
              <a:t>Course Content</a:t>
            </a:r>
          </a:p>
        </p:txBody>
      </p:sp>
      <p:sp>
        <p:nvSpPr>
          <p:cNvPr id="6" name="Content Placeholder 5">
            <a:extLst>
              <a:ext uri="{FF2B5EF4-FFF2-40B4-BE49-F238E27FC236}">
                <a16:creationId xmlns:a16="http://schemas.microsoft.com/office/drawing/2014/main" id="{DFD05CA8-96C2-4CE9-8239-9ED49A88B0D2}"/>
              </a:ext>
            </a:extLst>
          </p:cNvPr>
          <p:cNvSpPr>
            <a:spLocks noGrp="1"/>
          </p:cNvSpPr>
          <p:nvPr>
            <p:ph sz="quarter" idx="4"/>
          </p:nvPr>
        </p:nvSpPr>
        <p:spPr>
          <a:xfrm>
            <a:off x="6249860" y="2667000"/>
            <a:ext cx="4416552" cy="3657599"/>
          </a:xfrm>
        </p:spPr>
        <p:txBody>
          <a:bodyPr>
            <a:normAutofit fontScale="47500" lnSpcReduction="20000"/>
          </a:bodyPr>
          <a:lstStyle/>
          <a:p>
            <a:pPr>
              <a:buFont typeface="Wingdings" panose="05000000000000000000" pitchFamily="2" charset="2"/>
              <a:buChar char="q"/>
            </a:pPr>
            <a:r>
              <a:rPr lang="en-US" sz="2500" dirty="0">
                <a:latin typeface="+mj-lt"/>
              </a:rPr>
              <a:t>Unit 1: Exploring One-Variable Data</a:t>
            </a:r>
          </a:p>
          <a:p>
            <a:pPr>
              <a:buFont typeface="Wingdings" panose="05000000000000000000" pitchFamily="2" charset="2"/>
              <a:buChar char="q"/>
            </a:pPr>
            <a:r>
              <a:rPr lang="en-US" sz="2500" dirty="0">
                <a:latin typeface="+mj-lt"/>
              </a:rPr>
              <a:t>Unit 2: Exploring Two-Variable Data</a:t>
            </a:r>
          </a:p>
          <a:p>
            <a:pPr>
              <a:buFont typeface="Wingdings" panose="05000000000000000000" pitchFamily="2" charset="2"/>
              <a:buChar char="q"/>
            </a:pPr>
            <a:r>
              <a:rPr lang="en-US" sz="2500" dirty="0">
                <a:latin typeface="+mj-lt"/>
              </a:rPr>
              <a:t>Unit 3: Collecting Data</a:t>
            </a:r>
          </a:p>
          <a:p>
            <a:pPr>
              <a:buFont typeface="Wingdings" panose="05000000000000000000" pitchFamily="2" charset="2"/>
              <a:buChar char="q"/>
            </a:pPr>
            <a:r>
              <a:rPr lang="en-US" sz="2500" dirty="0">
                <a:latin typeface="+mj-lt"/>
              </a:rPr>
              <a:t>Unit 4: Probability, Random Variables, and Probability Distributions</a:t>
            </a:r>
          </a:p>
          <a:p>
            <a:pPr>
              <a:buFont typeface="Wingdings" panose="05000000000000000000" pitchFamily="2" charset="2"/>
              <a:buChar char="q"/>
            </a:pPr>
            <a:r>
              <a:rPr lang="en-US" sz="2500" dirty="0">
                <a:latin typeface="+mj-lt"/>
              </a:rPr>
              <a:t>Unit 5: Sampling Distributions</a:t>
            </a:r>
          </a:p>
          <a:p>
            <a:pPr>
              <a:buFont typeface="Wingdings" panose="05000000000000000000" pitchFamily="2" charset="2"/>
              <a:buChar char="q"/>
            </a:pPr>
            <a:r>
              <a:rPr lang="en-US" sz="2500" dirty="0">
                <a:latin typeface="+mj-lt"/>
              </a:rPr>
              <a:t>Unit 6: Inference for Categorical Data: Proportions</a:t>
            </a:r>
          </a:p>
          <a:p>
            <a:pPr>
              <a:buFont typeface="Wingdings" panose="05000000000000000000" pitchFamily="2" charset="2"/>
              <a:buChar char="q"/>
            </a:pPr>
            <a:r>
              <a:rPr lang="en-US" sz="2500" dirty="0">
                <a:latin typeface="+mj-lt"/>
              </a:rPr>
              <a:t>Unit 7: Inference for Quantitative Data: Means</a:t>
            </a:r>
          </a:p>
          <a:p>
            <a:pPr>
              <a:buFont typeface="Wingdings" panose="05000000000000000000" pitchFamily="2" charset="2"/>
              <a:buChar char="q"/>
            </a:pPr>
            <a:r>
              <a:rPr lang="en-US" sz="2500" dirty="0">
                <a:latin typeface="+mj-lt"/>
              </a:rPr>
              <a:t>Unit 8: Inference for Categorical Data: Chi-Square</a:t>
            </a:r>
          </a:p>
          <a:p>
            <a:pPr>
              <a:buFont typeface="Wingdings" panose="05000000000000000000" pitchFamily="2" charset="2"/>
              <a:buChar char="q"/>
            </a:pPr>
            <a:r>
              <a:rPr lang="en-US" sz="2500" dirty="0">
                <a:latin typeface="+mj-lt"/>
              </a:rPr>
              <a:t>Unit 9: Inference for Quantitative Data: Slopes</a:t>
            </a:r>
          </a:p>
          <a:p>
            <a:pPr>
              <a:buFont typeface="Wingdings" panose="05000000000000000000" pitchFamily="2" charset="2"/>
              <a:buChar char="q"/>
            </a:pPr>
            <a:endParaRPr lang="en-US" dirty="0"/>
          </a:p>
        </p:txBody>
      </p:sp>
      <p:sp>
        <p:nvSpPr>
          <p:cNvPr id="7" name="TextBox 6">
            <a:extLst>
              <a:ext uri="{FF2B5EF4-FFF2-40B4-BE49-F238E27FC236}">
                <a16:creationId xmlns:a16="http://schemas.microsoft.com/office/drawing/2014/main" id="{CC4A5ECC-E1C8-4C7C-ADD3-F44E6154B95E}"/>
              </a:ext>
            </a:extLst>
          </p:cNvPr>
          <p:cNvSpPr txBox="1"/>
          <p:nvPr/>
        </p:nvSpPr>
        <p:spPr>
          <a:xfrm>
            <a:off x="10133012" y="1752600"/>
            <a:ext cx="1600200" cy="590931"/>
          </a:xfrm>
          <a:prstGeom prst="rect">
            <a:avLst/>
          </a:prstGeom>
          <a:solidFill>
            <a:schemeClr val="bg1"/>
          </a:solidFill>
          <a:ln>
            <a:solidFill>
              <a:schemeClr val="tx1"/>
            </a:solidFill>
          </a:ln>
        </p:spPr>
        <p:txBody>
          <a:bodyPr wrap="square" rtlCol="0">
            <a:spAutoFit/>
          </a:bodyPr>
          <a:lstStyle/>
          <a:p>
            <a:pPr algn="ctr">
              <a:lnSpc>
                <a:spcPct val="90000"/>
              </a:lnSpc>
            </a:pPr>
            <a:r>
              <a:rPr lang="en-US" dirty="0">
                <a:hlinkClick r:id="rId2"/>
              </a:rPr>
              <a:t>Watch AP Statistics</a:t>
            </a:r>
            <a:endParaRPr lang="en-US" dirty="0"/>
          </a:p>
        </p:txBody>
      </p:sp>
      <p:pic>
        <p:nvPicPr>
          <p:cNvPr id="9" name="Picture 8">
            <a:extLst>
              <a:ext uri="{FF2B5EF4-FFF2-40B4-BE49-F238E27FC236}">
                <a16:creationId xmlns:a16="http://schemas.microsoft.com/office/drawing/2014/main" id="{2F448155-E574-4A95-9FBE-3C411A374741}"/>
              </a:ext>
            </a:extLst>
          </p:cNvPr>
          <p:cNvPicPr>
            <a:picLocks noChangeAspect="1"/>
          </p:cNvPicPr>
          <p:nvPr/>
        </p:nvPicPr>
        <p:blipFill>
          <a:blip r:embed="rId3"/>
          <a:stretch>
            <a:fillRect/>
          </a:stretch>
        </p:blipFill>
        <p:spPr>
          <a:xfrm>
            <a:off x="3136473" y="710865"/>
            <a:ext cx="5294209" cy="6858000"/>
          </a:xfrm>
          <a:prstGeom prst="rect">
            <a:avLst/>
          </a:prstGeom>
        </p:spPr>
      </p:pic>
      <p:sp>
        <p:nvSpPr>
          <p:cNvPr id="10" name="TextBox 9">
            <a:extLst>
              <a:ext uri="{FF2B5EF4-FFF2-40B4-BE49-F238E27FC236}">
                <a16:creationId xmlns:a16="http://schemas.microsoft.com/office/drawing/2014/main" id="{1FDAD64F-8023-4A1A-A7D6-54181AE2C60D}"/>
              </a:ext>
            </a:extLst>
          </p:cNvPr>
          <p:cNvSpPr txBox="1"/>
          <p:nvPr/>
        </p:nvSpPr>
        <p:spPr>
          <a:xfrm>
            <a:off x="10437812" y="6324600"/>
            <a:ext cx="1356216" cy="424732"/>
          </a:xfrm>
          <a:prstGeom prst="rect">
            <a:avLst/>
          </a:prstGeom>
          <a:noFill/>
        </p:spPr>
        <p:txBody>
          <a:bodyPr wrap="square" rtlCol="0">
            <a:spAutoFit/>
          </a:bodyPr>
          <a:lstStyle/>
          <a:p>
            <a:pPr algn="ctr">
              <a:lnSpc>
                <a:spcPct val="90000"/>
              </a:lnSpc>
            </a:pPr>
            <a:r>
              <a:rPr lang="en-US" sz="2400" dirty="0">
                <a:hlinkClick r:id="rId4" action="ppaction://hlinksldjump"/>
              </a:rPr>
              <a:t>Back</a:t>
            </a:r>
            <a:endParaRPr lang="en-US" sz="2400" dirty="0"/>
          </a:p>
        </p:txBody>
      </p:sp>
    </p:spTree>
    <p:extLst>
      <p:ext uri="{BB962C8B-B14F-4D97-AF65-F5344CB8AC3E}">
        <p14:creationId xmlns:p14="http://schemas.microsoft.com/office/powerpoint/2010/main" val="30673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FDE60-5EF9-48BA-841F-F0E8FF0066C3}"/>
              </a:ext>
            </a:extLst>
          </p:cNvPr>
          <p:cNvSpPr>
            <a:spLocks noGrp="1"/>
          </p:cNvSpPr>
          <p:nvPr>
            <p:ph type="title"/>
          </p:nvPr>
        </p:nvSpPr>
        <p:spPr/>
        <p:txBody>
          <a:bodyPr/>
          <a:lstStyle/>
          <a:p>
            <a:pPr algn="ctr"/>
            <a:r>
              <a:rPr lang="en-US" b="1" dirty="0"/>
              <a:t>AP Biology</a:t>
            </a:r>
            <a:br>
              <a:rPr lang="en-US" b="1" dirty="0"/>
            </a:br>
            <a:r>
              <a:rPr lang="en-US" dirty="0"/>
              <a:t>About the Course</a:t>
            </a:r>
          </a:p>
        </p:txBody>
      </p:sp>
      <p:sp>
        <p:nvSpPr>
          <p:cNvPr id="3" name="Text Placeholder 2">
            <a:extLst>
              <a:ext uri="{FF2B5EF4-FFF2-40B4-BE49-F238E27FC236}">
                <a16:creationId xmlns:a16="http://schemas.microsoft.com/office/drawing/2014/main" id="{91FDC15C-4078-4C23-BDA2-8749332F62CD}"/>
              </a:ext>
            </a:extLst>
          </p:cNvPr>
          <p:cNvSpPr>
            <a:spLocks noGrp="1"/>
          </p:cNvSpPr>
          <p:nvPr>
            <p:ph type="body" idx="1"/>
          </p:nvPr>
        </p:nvSpPr>
        <p:spPr>
          <a:xfrm>
            <a:off x="1549487" y="1420101"/>
            <a:ext cx="4416552" cy="762000"/>
          </a:xfrm>
        </p:spPr>
        <p:txBody>
          <a:bodyPr/>
          <a:lstStyle/>
          <a:p>
            <a:r>
              <a:rPr lang="en-US" dirty="0">
                <a:latin typeface="+mj-lt"/>
              </a:rPr>
              <a:t>Skills You'll Learn</a:t>
            </a:r>
          </a:p>
        </p:txBody>
      </p:sp>
      <p:sp>
        <p:nvSpPr>
          <p:cNvPr id="4" name="Content Placeholder 3">
            <a:extLst>
              <a:ext uri="{FF2B5EF4-FFF2-40B4-BE49-F238E27FC236}">
                <a16:creationId xmlns:a16="http://schemas.microsoft.com/office/drawing/2014/main" id="{4593F9CE-6CD2-40A8-9608-1E315E8593A4}"/>
              </a:ext>
            </a:extLst>
          </p:cNvPr>
          <p:cNvSpPr>
            <a:spLocks noGrp="1"/>
          </p:cNvSpPr>
          <p:nvPr>
            <p:ph sz="half" idx="2"/>
          </p:nvPr>
        </p:nvSpPr>
        <p:spPr>
          <a:xfrm>
            <a:off x="1522413" y="2057401"/>
            <a:ext cx="4416552" cy="4114800"/>
          </a:xfrm>
        </p:spPr>
        <p:txBody>
          <a:bodyPr>
            <a:normAutofit fontScale="62500" lnSpcReduction="20000"/>
          </a:bodyPr>
          <a:lstStyle/>
          <a:p>
            <a:pPr>
              <a:buFont typeface="Wingdings" panose="05000000000000000000" pitchFamily="2" charset="2"/>
              <a:buChar char="q"/>
            </a:pPr>
            <a:r>
              <a:rPr lang="en-US" dirty="0">
                <a:latin typeface="+mj-lt"/>
              </a:rPr>
              <a:t>Designing experiments and procedures to test a prediction or theory</a:t>
            </a:r>
          </a:p>
          <a:p>
            <a:pPr>
              <a:buFont typeface="Wingdings" panose="05000000000000000000" pitchFamily="2" charset="2"/>
              <a:buChar char="q"/>
            </a:pPr>
            <a:r>
              <a:rPr lang="en-US" dirty="0">
                <a:latin typeface="+mj-lt"/>
              </a:rPr>
              <a:t>Collecting and analyzing data</a:t>
            </a:r>
          </a:p>
          <a:p>
            <a:pPr>
              <a:buFont typeface="Wingdings" panose="05000000000000000000" pitchFamily="2" charset="2"/>
              <a:buChar char="q"/>
            </a:pPr>
            <a:r>
              <a:rPr lang="en-US" dirty="0">
                <a:latin typeface="+mj-lt"/>
              </a:rPr>
              <a:t>Interpreting data to draw conclusions</a:t>
            </a:r>
          </a:p>
          <a:p>
            <a:pPr>
              <a:buFont typeface="Wingdings" panose="05000000000000000000" pitchFamily="2" charset="2"/>
              <a:buChar char="q"/>
            </a:pPr>
            <a:r>
              <a:rPr lang="en-US" dirty="0">
                <a:latin typeface="+mj-lt"/>
              </a:rPr>
              <a:t>Developing and supporting a scientific claim with evidence</a:t>
            </a:r>
          </a:p>
          <a:p>
            <a:pPr marL="0" indent="0">
              <a:buNone/>
            </a:pPr>
            <a:r>
              <a:rPr lang="en-US" sz="2600" b="1" dirty="0">
                <a:latin typeface="+mj-lt"/>
              </a:rPr>
              <a:t>Equivalency and Prerequisites</a:t>
            </a:r>
          </a:p>
          <a:p>
            <a:pPr marL="0" indent="0">
              <a:buNone/>
            </a:pPr>
            <a:r>
              <a:rPr lang="en-US" dirty="0">
                <a:latin typeface="+mj-lt"/>
              </a:rPr>
              <a:t>College Course Equivalent</a:t>
            </a:r>
          </a:p>
          <a:p>
            <a:pPr>
              <a:buFont typeface="Wingdings" panose="05000000000000000000" pitchFamily="2" charset="2"/>
              <a:buChar char="§"/>
            </a:pPr>
            <a:r>
              <a:rPr lang="en-US" dirty="0">
                <a:latin typeface="+mj-lt"/>
              </a:rPr>
              <a:t>A two-semester college introductory biology course for biology majors</a:t>
            </a:r>
          </a:p>
          <a:p>
            <a:pPr marL="0" indent="0">
              <a:buNone/>
            </a:pPr>
            <a:r>
              <a:rPr lang="en-US" dirty="0">
                <a:latin typeface="+mj-lt"/>
              </a:rPr>
              <a:t>Recommended Prerequisites</a:t>
            </a:r>
          </a:p>
          <a:p>
            <a:pPr>
              <a:buFont typeface="Wingdings" panose="05000000000000000000" pitchFamily="2" charset="2"/>
              <a:buChar char="§"/>
            </a:pPr>
            <a:r>
              <a:rPr lang="en-US" dirty="0">
                <a:latin typeface="+mj-lt"/>
              </a:rPr>
              <a:t>High school courses in biology and chemistry</a:t>
            </a:r>
          </a:p>
        </p:txBody>
      </p:sp>
      <p:sp>
        <p:nvSpPr>
          <p:cNvPr id="5" name="Text Placeholder 4">
            <a:extLst>
              <a:ext uri="{FF2B5EF4-FFF2-40B4-BE49-F238E27FC236}">
                <a16:creationId xmlns:a16="http://schemas.microsoft.com/office/drawing/2014/main" id="{2AA7A1DD-419B-4AC3-A63D-68DD248872C7}"/>
              </a:ext>
            </a:extLst>
          </p:cNvPr>
          <p:cNvSpPr>
            <a:spLocks noGrp="1"/>
          </p:cNvSpPr>
          <p:nvPr>
            <p:ph type="body" sz="quarter" idx="3"/>
          </p:nvPr>
        </p:nvSpPr>
        <p:spPr>
          <a:xfrm>
            <a:off x="6094412" y="1577067"/>
            <a:ext cx="4416552" cy="762000"/>
          </a:xfrm>
        </p:spPr>
        <p:txBody>
          <a:bodyPr/>
          <a:lstStyle/>
          <a:p>
            <a:r>
              <a:rPr lang="en-US" dirty="0"/>
              <a:t>Course Content</a:t>
            </a:r>
          </a:p>
          <a:p>
            <a:endParaRPr lang="en-US" dirty="0"/>
          </a:p>
        </p:txBody>
      </p:sp>
      <p:sp>
        <p:nvSpPr>
          <p:cNvPr id="6" name="Content Placeholder 5">
            <a:extLst>
              <a:ext uri="{FF2B5EF4-FFF2-40B4-BE49-F238E27FC236}">
                <a16:creationId xmlns:a16="http://schemas.microsoft.com/office/drawing/2014/main" id="{60E2A4A2-A9E6-4C9E-BD90-3EC2626ABC34}"/>
              </a:ext>
            </a:extLst>
          </p:cNvPr>
          <p:cNvSpPr>
            <a:spLocks noGrp="1"/>
          </p:cNvSpPr>
          <p:nvPr>
            <p:ph sz="quarter" idx="4"/>
          </p:nvPr>
        </p:nvSpPr>
        <p:spPr>
          <a:xfrm>
            <a:off x="6121486" y="1998463"/>
            <a:ext cx="4416552" cy="3733800"/>
          </a:xfrm>
        </p:spPr>
        <p:txBody>
          <a:bodyPr>
            <a:normAutofit fontScale="62500" lnSpcReduction="20000"/>
          </a:bodyPr>
          <a:lstStyle/>
          <a:p>
            <a:pPr>
              <a:buFont typeface="Wingdings" panose="05000000000000000000" pitchFamily="2" charset="2"/>
              <a:buChar char="q"/>
            </a:pPr>
            <a:r>
              <a:rPr lang="en-US" dirty="0">
                <a:latin typeface="+mj-lt"/>
              </a:rPr>
              <a:t>Unit 1: Chemistry of Life</a:t>
            </a:r>
          </a:p>
          <a:p>
            <a:pPr>
              <a:buFont typeface="Wingdings" panose="05000000000000000000" pitchFamily="2" charset="2"/>
              <a:buChar char="q"/>
            </a:pPr>
            <a:r>
              <a:rPr lang="en-US" dirty="0">
                <a:latin typeface="+mj-lt"/>
              </a:rPr>
              <a:t>Unit 2: Cell Structure and Function</a:t>
            </a:r>
          </a:p>
          <a:p>
            <a:pPr>
              <a:buFont typeface="Wingdings" panose="05000000000000000000" pitchFamily="2" charset="2"/>
              <a:buChar char="q"/>
            </a:pPr>
            <a:r>
              <a:rPr lang="en-US" dirty="0">
                <a:latin typeface="+mj-lt"/>
              </a:rPr>
              <a:t>Unit 3: Cellular Energetics</a:t>
            </a:r>
          </a:p>
          <a:p>
            <a:pPr>
              <a:buFont typeface="Wingdings" panose="05000000000000000000" pitchFamily="2" charset="2"/>
              <a:buChar char="q"/>
            </a:pPr>
            <a:r>
              <a:rPr lang="en-US" dirty="0">
                <a:latin typeface="+mj-lt"/>
              </a:rPr>
              <a:t>Unit 4: Cell Communication and Cell Cycle</a:t>
            </a:r>
          </a:p>
          <a:p>
            <a:pPr>
              <a:buFont typeface="Wingdings" panose="05000000000000000000" pitchFamily="2" charset="2"/>
              <a:buChar char="q"/>
            </a:pPr>
            <a:r>
              <a:rPr lang="en-US" dirty="0">
                <a:latin typeface="+mj-lt"/>
              </a:rPr>
              <a:t>Unit 5: Heredity</a:t>
            </a:r>
          </a:p>
          <a:p>
            <a:pPr>
              <a:buFont typeface="Wingdings" panose="05000000000000000000" pitchFamily="2" charset="2"/>
              <a:buChar char="q"/>
            </a:pPr>
            <a:r>
              <a:rPr lang="en-US" dirty="0">
                <a:latin typeface="+mj-lt"/>
              </a:rPr>
              <a:t>Unit 6: Gene Expression and Regulation</a:t>
            </a:r>
          </a:p>
          <a:p>
            <a:pPr>
              <a:buFont typeface="Wingdings" panose="05000000000000000000" pitchFamily="2" charset="2"/>
              <a:buChar char="q"/>
            </a:pPr>
            <a:r>
              <a:rPr lang="en-US" dirty="0">
                <a:latin typeface="+mj-lt"/>
              </a:rPr>
              <a:t>Unit 7: Natural Selection</a:t>
            </a:r>
          </a:p>
          <a:p>
            <a:pPr>
              <a:buFont typeface="Wingdings" panose="05000000000000000000" pitchFamily="2" charset="2"/>
              <a:buChar char="q"/>
            </a:pPr>
            <a:r>
              <a:rPr lang="en-US" dirty="0">
                <a:latin typeface="+mj-lt"/>
              </a:rPr>
              <a:t>Unit 8: Ecology</a:t>
            </a:r>
          </a:p>
          <a:p>
            <a:endParaRPr lang="en-US" dirty="0"/>
          </a:p>
        </p:txBody>
      </p:sp>
      <p:sp>
        <p:nvSpPr>
          <p:cNvPr id="7" name="TextBox 6">
            <a:extLst>
              <a:ext uri="{FF2B5EF4-FFF2-40B4-BE49-F238E27FC236}">
                <a16:creationId xmlns:a16="http://schemas.microsoft.com/office/drawing/2014/main" id="{F5B04D8A-EE65-4A85-A300-9DC3463CA5A9}"/>
              </a:ext>
            </a:extLst>
          </p:cNvPr>
          <p:cNvSpPr txBox="1"/>
          <p:nvPr/>
        </p:nvSpPr>
        <p:spPr>
          <a:xfrm>
            <a:off x="9752012" y="1644135"/>
            <a:ext cx="2133600" cy="313932"/>
          </a:xfrm>
          <a:prstGeom prst="rect">
            <a:avLst/>
          </a:prstGeom>
          <a:solidFill>
            <a:schemeClr val="bg1"/>
          </a:solidFill>
          <a:ln>
            <a:solidFill>
              <a:schemeClr val="tx1"/>
            </a:solidFill>
          </a:ln>
        </p:spPr>
        <p:txBody>
          <a:bodyPr wrap="square" rtlCol="0">
            <a:spAutoFit/>
          </a:bodyPr>
          <a:lstStyle/>
          <a:p>
            <a:pPr>
              <a:lnSpc>
                <a:spcPct val="90000"/>
              </a:lnSpc>
            </a:pPr>
            <a:r>
              <a:rPr lang="en-US" sz="1600" dirty="0">
                <a:latin typeface="+mj-lt"/>
                <a:hlinkClick r:id="rId2"/>
              </a:rPr>
              <a:t>Watch AP Biology</a:t>
            </a:r>
            <a:endParaRPr lang="en-US" sz="1600" dirty="0">
              <a:latin typeface="+mj-lt"/>
            </a:endParaRPr>
          </a:p>
        </p:txBody>
      </p:sp>
      <p:pic>
        <p:nvPicPr>
          <p:cNvPr id="8" name="Picture 7">
            <a:extLst>
              <a:ext uri="{FF2B5EF4-FFF2-40B4-BE49-F238E27FC236}">
                <a16:creationId xmlns:a16="http://schemas.microsoft.com/office/drawing/2014/main" id="{9BDC75DA-273D-467C-B07A-0CCDDD3BF429}"/>
              </a:ext>
            </a:extLst>
          </p:cNvPr>
          <p:cNvPicPr>
            <a:picLocks noChangeAspect="1"/>
          </p:cNvPicPr>
          <p:nvPr/>
        </p:nvPicPr>
        <p:blipFill>
          <a:blip r:embed="rId3"/>
          <a:stretch>
            <a:fillRect/>
          </a:stretch>
        </p:blipFill>
        <p:spPr>
          <a:xfrm>
            <a:off x="3079940" y="742426"/>
            <a:ext cx="5297424" cy="6858000"/>
          </a:xfrm>
          <a:prstGeom prst="rect">
            <a:avLst/>
          </a:prstGeom>
        </p:spPr>
      </p:pic>
      <p:sp>
        <p:nvSpPr>
          <p:cNvPr id="9" name="TextBox 8">
            <a:extLst>
              <a:ext uri="{FF2B5EF4-FFF2-40B4-BE49-F238E27FC236}">
                <a16:creationId xmlns:a16="http://schemas.microsoft.com/office/drawing/2014/main" id="{D79C5CAE-BD9F-46CE-99A1-D19559BD74F0}"/>
              </a:ext>
            </a:extLst>
          </p:cNvPr>
          <p:cNvSpPr txBox="1"/>
          <p:nvPr/>
        </p:nvSpPr>
        <p:spPr>
          <a:xfrm>
            <a:off x="10437812" y="6324600"/>
            <a:ext cx="1356216" cy="424732"/>
          </a:xfrm>
          <a:prstGeom prst="rect">
            <a:avLst/>
          </a:prstGeom>
          <a:noFill/>
        </p:spPr>
        <p:txBody>
          <a:bodyPr wrap="square" rtlCol="0">
            <a:spAutoFit/>
          </a:bodyPr>
          <a:lstStyle/>
          <a:p>
            <a:pPr algn="ctr">
              <a:lnSpc>
                <a:spcPct val="90000"/>
              </a:lnSpc>
            </a:pPr>
            <a:r>
              <a:rPr lang="en-US" sz="2400" dirty="0">
                <a:hlinkClick r:id="rId4" action="ppaction://hlinksldjump"/>
              </a:rPr>
              <a:t>Back</a:t>
            </a:r>
            <a:endParaRPr lang="en-US" sz="2400" dirty="0"/>
          </a:p>
        </p:txBody>
      </p:sp>
    </p:spTree>
    <p:extLst>
      <p:ext uri="{BB962C8B-B14F-4D97-AF65-F5344CB8AC3E}">
        <p14:creationId xmlns:p14="http://schemas.microsoft.com/office/powerpoint/2010/main" val="14346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29DB-0BFA-45A8-B146-4F8AF8020104}"/>
              </a:ext>
            </a:extLst>
          </p:cNvPr>
          <p:cNvSpPr>
            <a:spLocks noGrp="1"/>
          </p:cNvSpPr>
          <p:nvPr>
            <p:ph type="title"/>
          </p:nvPr>
        </p:nvSpPr>
        <p:spPr/>
        <p:txBody>
          <a:bodyPr/>
          <a:lstStyle/>
          <a:p>
            <a:pPr algn="ctr"/>
            <a:r>
              <a:rPr lang="en-US" b="1" dirty="0"/>
              <a:t>AP Chemistry</a:t>
            </a:r>
            <a:br>
              <a:rPr lang="en-US" b="1" dirty="0"/>
            </a:br>
            <a:r>
              <a:rPr lang="en-US" dirty="0"/>
              <a:t>About the Course</a:t>
            </a:r>
          </a:p>
        </p:txBody>
      </p:sp>
      <p:sp>
        <p:nvSpPr>
          <p:cNvPr id="3" name="Text Placeholder 2">
            <a:extLst>
              <a:ext uri="{FF2B5EF4-FFF2-40B4-BE49-F238E27FC236}">
                <a16:creationId xmlns:a16="http://schemas.microsoft.com/office/drawing/2014/main" id="{3235AE85-36A4-40BF-AABD-1A5C8846C52F}"/>
              </a:ext>
            </a:extLst>
          </p:cNvPr>
          <p:cNvSpPr>
            <a:spLocks noGrp="1"/>
          </p:cNvSpPr>
          <p:nvPr>
            <p:ph type="body" idx="1"/>
          </p:nvPr>
        </p:nvSpPr>
        <p:spPr>
          <a:xfrm>
            <a:off x="1514213" y="1524000"/>
            <a:ext cx="4416552" cy="762000"/>
          </a:xfrm>
        </p:spPr>
        <p:txBody>
          <a:bodyPr/>
          <a:lstStyle/>
          <a:p>
            <a:r>
              <a:rPr lang="en-US" dirty="0">
                <a:latin typeface="+mj-lt"/>
              </a:rPr>
              <a:t>Skills You'll Learn</a:t>
            </a:r>
          </a:p>
          <a:p>
            <a:endParaRPr lang="en-US" dirty="0">
              <a:latin typeface="+mj-lt"/>
            </a:endParaRPr>
          </a:p>
        </p:txBody>
      </p:sp>
      <p:sp>
        <p:nvSpPr>
          <p:cNvPr id="4" name="Content Placeholder 3">
            <a:extLst>
              <a:ext uri="{FF2B5EF4-FFF2-40B4-BE49-F238E27FC236}">
                <a16:creationId xmlns:a16="http://schemas.microsoft.com/office/drawing/2014/main" id="{E3CED588-FD4F-4348-8AED-9A21EECCEAA7}"/>
              </a:ext>
            </a:extLst>
          </p:cNvPr>
          <p:cNvSpPr>
            <a:spLocks noGrp="1"/>
          </p:cNvSpPr>
          <p:nvPr>
            <p:ph sz="half" idx="2"/>
          </p:nvPr>
        </p:nvSpPr>
        <p:spPr>
          <a:xfrm>
            <a:off x="1522413" y="1981201"/>
            <a:ext cx="4416552" cy="4191000"/>
          </a:xfrm>
        </p:spPr>
        <p:txBody>
          <a:bodyPr>
            <a:normAutofit fontScale="55000" lnSpcReduction="20000"/>
          </a:bodyPr>
          <a:lstStyle/>
          <a:p>
            <a:pPr>
              <a:buFont typeface="Wingdings" panose="05000000000000000000" pitchFamily="2" charset="2"/>
              <a:buChar char="q"/>
            </a:pPr>
            <a:r>
              <a:rPr lang="en-US" dirty="0">
                <a:latin typeface="+mj-lt"/>
              </a:rPr>
              <a:t>Designing experiments and procedures to test a prediction or theory</a:t>
            </a:r>
          </a:p>
          <a:p>
            <a:pPr>
              <a:buFont typeface="Wingdings" panose="05000000000000000000" pitchFamily="2" charset="2"/>
              <a:buChar char="q"/>
            </a:pPr>
            <a:r>
              <a:rPr lang="en-US" dirty="0">
                <a:latin typeface="+mj-lt"/>
              </a:rPr>
              <a:t>Creating graphs, diagrams, and models that represent chemical phenomena</a:t>
            </a:r>
          </a:p>
          <a:p>
            <a:pPr>
              <a:buFont typeface="Wingdings" panose="05000000000000000000" pitchFamily="2" charset="2"/>
              <a:buChar char="q"/>
            </a:pPr>
            <a:r>
              <a:rPr lang="en-US" dirty="0">
                <a:latin typeface="+mj-lt"/>
              </a:rPr>
              <a:t>Explaining how the microscopic structure of a substance determines its chemical properties</a:t>
            </a:r>
          </a:p>
          <a:p>
            <a:pPr>
              <a:buFont typeface="Wingdings" panose="05000000000000000000" pitchFamily="2" charset="2"/>
              <a:buChar char="q"/>
            </a:pPr>
            <a:r>
              <a:rPr lang="en-US" dirty="0">
                <a:latin typeface="+mj-lt"/>
              </a:rPr>
              <a:t>Balancing a chemical equation</a:t>
            </a:r>
          </a:p>
          <a:p>
            <a:pPr>
              <a:buFont typeface="Wingdings" panose="05000000000000000000" pitchFamily="2" charset="2"/>
              <a:buChar char="q"/>
            </a:pPr>
            <a:r>
              <a:rPr lang="en-US" dirty="0">
                <a:latin typeface="+mj-lt"/>
              </a:rPr>
              <a:t>Making a scientific claim and supporting it with evidence</a:t>
            </a:r>
          </a:p>
          <a:p>
            <a:pPr marL="0" indent="0">
              <a:buNone/>
            </a:pPr>
            <a:r>
              <a:rPr lang="en-US" sz="2500" b="1" dirty="0">
                <a:latin typeface="+mj-lt"/>
              </a:rPr>
              <a:t>Equivalency and Prerequisites</a:t>
            </a:r>
          </a:p>
          <a:p>
            <a:pPr marL="0" indent="0">
              <a:lnSpc>
                <a:spcPct val="120000"/>
              </a:lnSpc>
              <a:spcBef>
                <a:spcPts val="0"/>
              </a:spcBef>
              <a:buNone/>
            </a:pPr>
            <a:endParaRPr lang="en-US" dirty="0">
              <a:latin typeface="+mj-lt"/>
            </a:endParaRPr>
          </a:p>
          <a:p>
            <a:pPr marL="0" indent="0">
              <a:lnSpc>
                <a:spcPct val="120000"/>
              </a:lnSpc>
              <a:spcBef>
                <a:spcPts val="0"/>
              </a:spcBef>
              <a:buNone/>
            </a:pPr>
            <a:r>
              <a:rPr lang="en-US" dirty="0">
                <a:latin typeface="+mj-lt"/>
              </a:rPr>
              <a:t>College Course Equivalent</a:t>
            </a:r>
          </a:p>
          <a:p>
            <a:pPr>
              <a:lnSpc>
                <a:spcPct val="120000"/>
              </a:lnSpc>
              <a:spcBef>
                <a:spcPts val="0"/>
              </a:spcBef>
            </a:pPr>
            <a:r>
              <a:rPr lang="en-US" dirty="0">
                <a:latin typeface="+mj-lt"/>
              </a:rPr>
              <a:t>A one-year, introductory college general chemistry course</a:t>
            </a:r>
          </a:p>
          <a:p>
            <a:pPr marL="0" indent="0">
              <a:lnSpc>
                <a:spcPct val="120000"/>
              </a:lnSpc>
              <a:spcBef>
                <a:spcPts val="0"/>
              </a:spcBef>
              <a:buNone/>
            </a:pPr>
            <a:r>
              <a:rPr lang="en-US" dirty="0">
                <a:latin typeface="+mj-lt"/>
              </a:rPr>
              <a:t>Recommended Prerequisites</a:t>
            </a:r>
          </a:p>
          <a:p>
            <a:pPr>
              <a:lnSpc>
                <a:spcPct val="120000"/>
              </a:lnSpc>
              <a:spcBef>
                <a:spcPts val="0"/>
              </a:spcBef>
            </a:pPr>
            <a:r>
              <a:rPr lang="en-US" dirty="0">
                <a:latin typeface="+mj-lt"/>
              </a:rPr>
              <a:t>High school courses in chemistry and Algebra II</a:t>
            </a:r>
          </a:p>
        </p:txBody>
      </p:sp>
      <p:sp>
        <p:nvSpPr>
          <p:cNvPr id="5" name="Text Placeholder 4">
            <a:extLst>
              <a:ext uri="{FF2B5EF4-FFF2-40B4-BE49-F238E27FC236}">
                <a16:creationId xmlns:a16="http://schemas.microsoft.com/office/drawing/2014/main" id="{C5921FFF-FA30-4DED-BBAE-D1619159AE48}"/>
              </a:ext>
            </a:extLst>
          </p:cNvPr>
          <p:cNvSpPr>
            <a:spLocks noGrp="1"/>
          </p:cNvSpPr>
          <p:nvPr>
            <p:ph type="body" sz="quarter" idx="3"/>
          </p:nvPr>
        </p:nvSpPr>
        <p:spPr>
          <a:xfrm>
            <a:off x="6258060" y="1600200"/>
            <a:ext cx="4416552" cy="685800"/>
          </a:xfrm>
        </p:spPr>
        <p:txBody>
          <a:bodyPr/>
          <a:lstStyle/>
          <a:p>
            <a:r>
              <a:rPr lang="en-US" dirty="0">
                <a:latin typeface="+mj-lt"/>
              </a:rPr>
              <a:t>Course Content</a:t>
            </a:r>
          </a:p>
          <a:p>
            <a:endParaRPr lang="en-US" dirty="0">
              <a:latin typeface="+mj-lt"/>
            </a:endParaRPr>
          </a:p>
        </p:txBody>
      </p:sp>
      <p:sp>
        <p:nvSpPr>
          <p:cNvPr id="6" name="Content Placeholder 5">
            <a:extLst>
              <a:ext uri="{FF2B5EF4-FFF2-40B4-BE49-F238E27FC236}">
                <a16:creationId xmlns:a16="http://schemas.microsoft.com/office/drawing/2014/main" id="{4D6C7571-CF52-4B69-BFDC-1C783F881537}"/>
              </a:ext>
            </a:extLst>
          </p:cNvPr>
          <p:cNvSpPr>
            <a:spLocks noGrp="1"/>
          </p:cNvSpPr>
          <p:nvPr>
            <p:ph sz="quarter" idx="4"/>
          </p:nvPr>
        </p:nvSpPr>
        <p:spPr>
          <a:xfrm>
            <a:off x="6078143" y="1985395"/>
            <a:ext cx="4416552" cy="4100819"/>
          </a:xfrm>
        </p:spPr>
        <p:txBody>
          <a:bodyPr>
            <a:normAutofit fontScale="55000" lnSpcReduction="20000"/>
          </a:bodyPr>
          <a:lstStyle/>
          <a:p>
            <a:pPr>
              <a:buFont typeface="Wingdings" panose="05000000000000000000" pitchFamily="2" charset="2"/>
              <a:buChar char="q"/>
            </a:pPr>
            <a:r>
              <a:rPr lang="en-US" dirty="0">
                <a:latin typeface="+mj-lt"/>
              </a:rPr>
              <a:t>Unit 1: Atomic Structure and Properties</a:t>
            </a:r>
          </a:p>
          <a:p>
            <a:pPr>
              <a:buFont typeface="Wingdings" panose="05000000000000000000" pitchFamily="2" charset="2"/>
              <a:buChar char="q"/>
            </a:pPr>
            <a:r>
              <a:rPr lang="en-US" dirty="0">
                <a:latin typeface="+mj-lt"/>
              </a:rPr>
              <a:t>Unit 2: Molecular and Ionic Compound Structure and Properties</a:t>
            </a:r>
          </a:p>
          <a:p>
            <a:pPr>
              <a:buFont typeface="Wingdings" panose="05000000000000000000" pitchFamily="2" charset="2"/>
              <a:buChar char="q"/>
            </a:pPr>
            <a:r>
              <a:rPr lang="en-US" dirty="0">
                <a:latin typeface="+mj-lt"/>
              </a:rPr>
              <a:t>Unit 3: Intermolecular Forces and Properties</a:t>
            </a:r>
          </a:p>
          <a:p>
            <a:pPr>
              <a:buFont typeface="Wingdings" panose="05000000000000000000" pitchFamily="2" charset="2"/>
              <a:buChar char="q"/>
            </a:pPr>
            <a:r>
              <a:rPr lang="en-US" dirty="0">
                <a:latin typeface="+mj-lt"/>
              </a:rPr>
              <a:t>Unit 4: Chemical Reactions</a:t>
            </a:r>
          </a:p>
          <a:p>
            <a:pPr>
              <a:buFont typeface="Wingdings" panose="05000000000000000000" pitchFamily="2" charset="2"/>
              <a:buChar char="q"/>
            </a:pPr>
            <a:r>
              <a:rPr lang="en-US" dirty="0">
                <a:latin typeface="+mj-lt"/>
              </a:rPr>
              <a:t>Unit 5: Kinetics</a:t>
            </a:r>
          </a:p>
          <a:p>
            <a:pPr>
              <a:buFont typeface="Wingdings" panose="05000000000000000000" pitchFamily="2" charset="2"/>
              <a:buChar char="q"/>
            </a:pPr>
            <a:r>
              <a:rPr lang="en-US" dirty="0">
                <a:latin typeface="+mj-lt"/>
              </a:rPr>
              <a:t>Unit 6: Thermodynamics</a:t>
            </a:r>
          </a:p>
          <a:p>
            <a:pPr>
              <a:buFont typeface="Wingdings" panose="05000000000000000000" pitchFamily="2" charset="2"/>
              <a:buChar char="q"/>
            </a:pPr>
            <a:r>
              <a:rPr lang="en-US" dirty="0">
                <a:latin typeface="+mj-lt"/>
              </a:rPr>
              <a:t>Unit 7: Equilibrium</a:t>
            </a:r>
          </a:p>
          <a:p>
            <a:pPr>
              <a:buFont typeface="Wingdings" panose="05000000000000000000" pitchFamily="2" charset="2"/>
              <a:buChar char="q"/>
            </a:pPr>
            <a:r>
              <a:rPr lang="en-US" dirty="0">
                <a:latin typeface="+mj-lt"/>
              </a:rPr>
              <a:t>Unit 8: Acids and Bases</a:t>
            </a:r>
          </a:p>
          <a:p>
            <a:pPr>
              <a:buFont typeface="Wingdings" panose="05000000000000000000" pitchFamily="2" charset="2"/>
              <a:buChar char="q"/>
            </a:pPr>
            <a:r>
              <a:rPr lang="en-US" dirty="0">
                <a:latin typeface="+mj-lt"/>
              </a:rPr>
              <a:t>Unit 9: Applications of Thermodynamics</a:t>
            </a:r>
          </a:p>
          <a:p>
            <a:pPr>
              <a:buFont typeface="Wingdings" panose="05000000000000000000" pitchFamily="2" charset="2"/>
              <a:buChar char="q"/>
            </a:pPr>
            <a:endParaRPr lang="en-US" dirty="0">
              <a:latin typeface="+mj-lt"/>
            </a:endParaRPr>
          </a:p>
        </p:txBody>
      </p:sp>
      <p:pic>
        <p:nvPicPr>
          <p:cNvPr id="7" name="Picture 6">
            <a:extLst>
              <a:ext uri="{FF2B5EF4-FFF2-40B4-BE49-F238E27FC236}">
                <a16:creationId xmlns:a16="http://schemas.microsoft.com/office/drawing/2014/main" id="{F3D191CC-2497-467D-A850-B8D40FE1421B}"/>
              </a:ext>
            </a:extLst>
          </p:cNvPr>
          <p:cNvPicPr>
            <a:picLocks noChangeAspect="1"/>
          </p:cNvPicPr>
          <p:nvPr/>
        </p:nvPicPr>
        <p:blipFill>
          <a:blip r:embed="rId2"/>
          <a:stretch>
            <a:fillRect/>
          </a:stretch>
        </p:blipFill>
        <p:spPr>
          <a:xfrm>
            <a:off x="3290253" y="685800"/>
            <a:ext cx="5297424" cy="6858000"/>
          </a:xfrm>
          <a:prstGeom prst="rect">
            <a:avLst/>
          </a:prstGeom>
        </p:spPr>
      </p:pic>
      <p:sp>
        <p:nvSpPr>
          <p:cNvPr id="8" name="TextBox 7">
            <a:extLst>
              <a:ext uri="{FF2B5EF4-FFF2-40B4-BE49-F238E27FC236}">
                <a16:creationId xmlns:a16="http://schemas.microsoft.com/office/drawing/2014/main" id="{B5650C01-51DD-45A3-9A1F-0CF65CE442EE}"/>
              </a:ext>
            </a:extLst>
          </p:cNvPr>
          <p:cNvSpPr txBox="1"/>
          <p:nvPr/>
        </p:nvSpPr>
        <p:spPr>
          <a:xfrm>
            <a:off x="10133012" y="1828800"/>
            <a:ext cx="1676400" cy="535531"/>
          </a:xfrm>
          <a:prstGeom prst="rect">
            <a:avLst/>
          </a:prstGeom>
          <a:solidFill>
            <a:schemeClr val="bg1"/>
          </a:solidFill>
          <a:ln>
            <a:solidFill>
              <a:schemeClr val="tx1"/>
            </a:solidFill>
          </a:ln>
        </p:spPr>
        <p:txBody>
          <a:bodyPr wrap="square" rtlCol="0">
            <a:spAutoFit/>
          </a:bodyPr>
          <a:lstStyle/>
          <a:p>
            <a:pPr algn="ctr">
              <a:lnSpc>
                <a:spcPct val="90000"/>
              </a:lnSpc>
            </a:pPr>
            <a:r>
              <a:rPr lang="en-US" sz="1600" dirty="0">
                <a:hlinkClick r:id="rId3"/>
              </a:rPr>
              <a:t>Watch AP Chemistry</a:t>
            </a:r>
            <a:endParaRPr lang="en-US" sz="1600" dirty="0"/>
          </a:p>
        </p:txBody>
      </p:sp>
      <p:sp>
        <p:nvSpPr>
          <p:cNvPr id="9" name="TextBox 8">
            <a:extLst>
              <a:ext uri="{FF2B5EF4-FFF2-40B4-BE49-F238E27FC236}">
                <a16:creationId xmlns:a16="http://schemas.microsoft.com/office/drawing/2014/main" id="{357DBAB6-0D86-43BC-AFBB-EDBBC9345037}"/>
              </a:ext>
            </a:extLst>
          </p:cNvPr>
          <p:cNvSpPr txBox="1"/>
          <p:nvPr/>
        </p:nvSpPr>
        <p:spPr>
          <a:xfrm>
            <a:off x="10437812" y="6324600"/>
            <a:ext cx="1356216" cy="424732"/>
          </a:xfrm>
          <a:prstGeom prst="rect">
            <a:avLst/>
          </a:prstGeom>
          <a:noFill/>
        </p:spPr>
        <p:txBody>
          <a:bodyPr wrap="square" rtlCol="0">
            <a:spAutoFit/>
          </a:bodyPr>
          <a:lstStyle/>
          <a:p>
            <a:pPr algn="ctr">
              <a:lnSpc>
                <a:spcPct val="90000"/>
              </a:lnSpc>
            </a:pPr>
            <a:r>
              <a:rPr lang="en-US" sz="2400" dirty="0">
                <a:hlinkClick r:id="rId4" action="ppaction://hlinksldjump"/>
              </a:rPr>
              <a:t>Back</a:t>
            </a:r>
            <a:endParaRPr lang="en-US" sz="2400" dirty="0"/>
          </a:p>
        </p:txBody>
      </p:sp>
    </p:spTree>
    <p:extLst>
      <p:ext uri="{BB962C8B-B14F-4D97-AF65-F5344CB8AC3E}">
        <p14:creationId xmlns:p14="http://schemas.microsoft.com/office/powerpoint/2010/main" val="372240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605BD-FED1-420C-80BD-DB835BDD0D23}"/>
              </a:ext>
            </a:extLst>
          </p:cNvPr>
          <p:cNvSpPr>
            <a:spLocks noGrp="1"/>
          </p:cNvSpPr>
          <p:nvPr>
            <p:ph type="title"/>
          </p:nvPr>
        </p:nvSpPr>
        <p:spPr/>
        <p:txBody>
          <a:bodyPr/>
          <a:lstStyle/>
          <a:p>
            <a:pPr algn="ctr"/>
            <a:r>
              <a:rPr lang="en-US" b="1" dirty="0"/>
              <a:t>AP Environmental Science</a:t>
            </a:r>
            <a:br>
              <a:rPr lang="en-US" b="1" dirty="0"/>
            </a:br>
            <a:r>
              <a:rPr lang="en-US" dirty="0"/>
              <a:t>About the Course</a:t>
            </a:r>
          </a:p>
        </p:txBody>
      </p:sp>
      <p:sp>
        <p:nvSpPr>
          <p:cNvPr id="3" name="Text Placeholder 2">
            <a:extLst>
              <a:ext uri="{FF2B5EF4-FFF2-40B4-BE49-F238E27FC236}">
                <a16:creationId xmlns:a16="http://schemas.microsoft.com/office/drawing/2014/main" id="{259C6BD3-2B5C-4DD1-94CB-27B45A154C28}"/>
              </a:ext>
            </a:extLst>
          </p:cNvPr>
          <p:cNvSpPr>
            <a:spLocks noGrp="1"/>
          </p:cNvSpPr>
          <p:nvPr>
            <p:ph type="body" idx="1"/>
          </p:nvPr>
        </p:nvSpPr>
        <p:spPr>
          <a:xfrm>
            <a:off x="1554381" y="1710654"/>
            <a:ext cx="4416552" cy="762000"/>
          </a:xfrm>
        </p:spPr>
        <p:txBody>
          <a:bodyPr/>
          <a:lstStyle/>
          <a:p>
            <a:r>
              <a:rPr lang="en-US" dirty="0">
                <a:latin typeface="+mj-lt"/>
              </a:rPr>
              <a:t>Skills You'll Learn</a:t>
            </a:r>
          </a:p>
          <a:p>
            <a:endParaRPr lang="en-US" dirty="0">
              <a:latin typeface="+mj-lt"/>
            </a:endParaRPr>
          </a:p>
        </p:txBody>
      </p:sp>
      <p:sp>
        <p:nvSpPr>
          <p:cNvPr id="4" name="Content Placeholder 3">
            <a:extLst>
              <a:ext uri="{FF2B5EF4-FFF2-40B4-BE49-F238E27FC236}">
                <a16:creationId xmlns:a16="http://schemas.microsoft.com/office/drawing/2014/main" id="{EBC87924-3EDC-4D07-A197-CAD3554AB3F0}"/>
              </a:ext>
            </a:extLst>
          </p:cNvPr>
          <p:cNvSpPr>
            <a:spLocks noGrp="1"/>
          </p:cNvSpPr>
          <p:nvPr>
            <p:ph sz="half" idx="2"/>
          </p:nvPr>
        </p:nvSpPr>
        <p:spPr>
          <a:xfrm>
            <a:off x="1499853" y="2185242"/>
            <a:ext cx="4416552" cy="4057553"/>
          </a:xfrm>
        </p:spPr>
        <p:txBody>
          <a:bodyPr>
            <a:normAutofit fontScale="47500" lnSpcReduction="20000"/>
          </a:bodyPr>
          <a:lstStyle/>
          <a:p>
            <a:pPr>
              <a:buFont typeface="Wingdings" panose="05000000000000000000" pitchFamily="2" charset="2"/>
              <a:buChar char="q"/>
            </a:pPr>
            <a:r>
              <a:rPr lang="en-US" dirty="0">
                <a:latin typeface="+mj-lt"/>
              </a:rPr>
              <a:t>Explaining environmental concepts and processes</a:t>
            </a:r>
          </a:p>
          <a:p>
            <a:pPr>
              <a:buFont typeface="Wingdings" panose="05000000000000000000" pitchFamily="2" charset="2"/>
              <a:buChar char="q"/>
            </a:pPr>
            <a:r>
              <a:rPr lang="en-US" dirty="0">
                <a:latin typeface="+mj-lt"/>
              </a:rPr>
              <a:t>Analyzing data, visual representations, and writings</a:t>
            </a:r>
          </a:p>
          <a:p>
            <a:pPr>
              <a:buFont typeface="Wingdings" panose="05000000000000000000" pitchFamily="2" charset="2"/>
              <a:buChar char="q"/>
            </a:pPr>
            <a:r>
              <a:rPr lang="en-US" dirty="0">
                <a:latin typeface="+mj-lt"/>
              </a:rPr>
              <a:t>Applying quantitative methods in solving problems</a:t>
            </a:r>
          </a:p>
          <a:p>
            <a:pPr>
              <a:buFont typeface="Wingdings" panose="05000000000000000000" pitchFamily="2" charset="2"/>
              <a:buChar char="q"/>
            </a:pPr>
            <a:r>
              <a:rPr lang="en-US" dirty="0">
                <a:latin typeface="+mj-lt"/>
              </a:rPr>
              <a:t>Proposing a solution for an environmental problem and supporting your idea with evidence</a:t>
            </a:r>
          </a:p>
          <a:p>
            <a:pPr>
              <a:buFont typeface="Wingdings" panose="05000000000000000000" pitchFamily="2" charset="2"/>
              <a:buChar char="q"/>
            </a:pPr>
            <a:r>
              <a:rPr lang="en-US" dirty="0">
                <a:latin typeface="+mj-lt"/>
              </a:rPr>
              <a:t>Analyzing a research study to identify a hypothesis</a:t>
            </a:r>
          </a:p>
          <a:p>
            <a:pPr marL="0" indent="0">
              <a:buNone/>
            </a:pPr>
            <a:r>
              <a:rPr lang="en-US" sz="2500" b="1" dirty="0">
                <a:latin typeface="+mj-lt"/>
              </a:rPr>
              <a:t>Equivalency and Prerequisites</a:t>
            </a:r>
          </a:p>
          <a:p>
            <a:pPr marL="0" indent="0">
              <a:buNone/>
            </a:pPr>
            <a:r>
              <a:rPr lang="en-US" dirty="0">
                <a:latin typeface="+mj-lt"/>
              </a:rPr>
              <a:t>College Course Equivalent</a:t>
            </a:r>
          </a:p>
          <a:p>
            <a:r>
              <a:rPr lang="en-US" dirty="0">
                <a:latin typeface="+mj-lt"/>
              </a:rPr>
              <a:t>A one-semester, introductory college course in environmental science</a:t>
            </a:r>
          </a:p>
          <a:p>
            <a:pPr marL="0" indent="0">
              <a:buNone/>
            </a:pPr>
            <a:r>
              <a:rPr lang="en-US" dirty="0">
                <a:latin typeface="+mj-lt"/>
              </a:rPr>
              <a:t>Recommended Prerequisites</a:t>
            </a:r>
          </a:p>
          <a:p>
            <a:r>
              <a:rPr lang="en-US" dirty="0">
                <a:latin typeface="+mj-lt"/>
              </a:rPr>
              <a:t>Two years of high school laboratory science, including life science and physical science, along with at least one year of algebra</a:t>
            </a:r>
          </a:p>
        </p:txBody>
      </p:sp>
      <p:sp>
        <p:nvSpPr>
          <p:cNvPr id="5" name="Text Placeholder 4">
            <a:extLst>
              <a:ext uri="{FF2B5EF4-FFF2-40B4-BE49-F238E27FC236}">
                <a16:creationId xmlns:a16="http://schemas.microsoft.com/office/drawing/2014/main" id="{6393666F-9C97-447D-BBBF-FAD2377DFADC}"/>
              </a:ext>
            </a:extLst>
          </p:cNvPr>
          <p:cNvSpPr>
            <a:spLocks noGrp="1"/>
          </p:cNvSpPr>
          <p:nvPr>
            <p:ph type="body" sz="quarter" idx="3"/>
          </p:nvPr>
        </p:nvSpPr>
        <p:spPr>
          <a:xfrm>
            <a:off x="6379401" y="1633730"/>
            <a:ext cx="2839211" cy="762000"/>
          </a:xfrm>
        </p:spPr>
        <p:txBody>
          <a:bodyPr/>
          <a:lstStyle/>
          <a:p>
            <a:r>
              <a:rPr lang="en-US" dirty="0">
                <a:latin typeface="+mj-lt"/>
              </a:rPr>
              <a:t>Course Content</a:t>
            </a:r>
          </a:p>
          <a:p>
            <a:endParaRPr lang="en-US" dirty="0">
              <a:latin typeface="+mj-lt"/>
            </a:endParaRPr>
          </a:p>
        </p:txBody>
      </p:sp>
      <p:sp>
        <p:nvSpPr>
          <p:cNvPr id="6" name="Content Placeholder 5">
            <a:extLst>
              <a:ext uri="{FF2B5EF4-FFF2-40B4-BE49-F238E27FC236}">
                <a16:creationId xmlns:a16="http://schemas.microsoft.com/office/drawing/2014/main" id="{8B29887B-F928-4973-89D5-84E2E2511232}"/>
              </a:ext>
            </a:extLst>
          </p:cNvPr>
          <p:cNvSpPr>
            <a:spLocks noGrp="1"/>
          </p:cNvSpPr>
          <p:nvPr>
            <p:ph sz="quarter" idx="4"/>
          </p:nvPr>
        </p:nvSpPr>
        <p:spPr>
          <a:xfrm>
            <a:off x="6379401" y="2185242"/>
            <a:ext cx="4416552" cy="4057553"/>
          </a:xfrm>
        </p:spPr>
        <p:txBody>
          <a:bodyPr>
            <a:normAutofit fontScale="47500" lnSpcReduction="20000"/>
          </a:bodyPr>
          <a:lstStyle/>
          <a:p>
            <a:pPr>
              <a:buFont typeface="Wingdings" panose="05000000000000000000" pitchFamily="2" charset="2"/>
              <a:buChar char="q"/>
            </a:pPr>
            <a:r>
              <a:rPr lang="en-US" dirty="0"/>
              <a:t>Unit 1: The Living World: Ecosystems</a:t>
            </a:r>
          </a:p>
          <a:p>
            <a:pPr>
              <a:buFont typeface="Wingdings" panose="05000000000000000000" pitchFamily="2" charset="2"/>
              <a:buChar char="q"/>
            </a:pPr>
            <a:r>
              <a:rPr lang="en-US" dirty="0"/>
              <a:t>Unit 2: The Living World: Biodiversity</a:t>
            </a:r>
          </a:p>
          <a:p>
            <a:pPr>
              <a:buFont typeface="Wingdings" panose="05000000000000000000" pitchFamily="2" charset="2"/>
              <a:buChar char="q"/>
            </a:pPr>
            <a:r>
              <a:rPr lang="en-US" dirty="0"/>
              <a:t>Unit 3: Populations</a:t>
            </a:r>
          </a:p>
          <a:p>
            <a:pPr>
              <a:buFont typeface="Wingdings" panose="05000000000000000000" pitchFamily="2" charset="2"/>
              <a:buChar char="q"/>
            </a:pPr>
            <a:r>
              <a:rPr lang="en-US" dirty="0"/>
              <a:t>Unit 4: Earth Systems and Resources</a:t>
            </a:r>
          </a:p>
          <a:p>
            <a:pPr>
              <a:buFont typeface="Wingdings" panose="05000000000000000000" pitchFamily="2" charset="2"/>
              <a:buChar char="q"/>
            </a:pPr>
            <a:r>
              <a:rPr lang="en-US" dirty="0"/>
              <a:t>Unit 5: Land and Water Use</a:t>
            </a:r>
          </a:p>
          <a:p>
            <a:pPr>
              <a:buFont typeface="Wingdings" panose="05000000000000000000" pitchFamily="2" charset="2"/>
              <a:buChar char="q"/>
            </a:pPr>
            <a:r>
              <a:rPr lang="en-US" dirty="0"/>
              <a:t>Unit 6: Energy Resources and Consumption</a:t>
            </a:r>
          </a:p>
          <a:p>
            <a:pPr>
              <a:buFont typeface="Wingdings" panose="05000000000000000000" pitchFamily="2" charset="2"/>
              <a:buChar char="q"/>
            </a:pPr>
            <a:r>
              <a:rPr lang="en-US" dirty="0"/>
              <a:t>Unit 7: Atmospheric Pollution</a:t>
            </a:r>
          </a:p>
          <a:p>
            <a:pPr>
              <a:buFont typeface="Wingdings" panose="05000000000000000000" pitchFamily="2" charset="2"/>
              <a:buChar char="q"/>
            </a:pPr>
            <a:r>
              <a:rPr lang="en-US" dirty="0"/>
              <a:t>Unit 8: Aquatic and Terrestrial Pollution</a:t>
            </a:r>
          </a:p>
          <a:p>
            <a:pPr>
              <a:buFont typeface="Wingdings" panose="05000000000000000000" pitchFamily="2" charset="2"/>
              <a:buChar char="q"/>
            </a:pPr>
            <a:r>
              <a:rPr lang="en-US" dirty="0"/>
              <a:t>Unit 9: Global Change</a:t>
            </a:r>
          </a:p>
          <a:p>
            <a:pPr>
              <a:buFont typeface="Wingdings" panose="05000000000000000000" pitchFamily="2" charset="2"/>
              <a:buChar char="q"/>
            </a:pPr>
            <a:endParaRPr lang="en-US" dirty="0">
              <a:latin typeface="+mj-lt"/>
            </a:endParaRPr>
          </a:p>
        </p:txBody>
      </p:sp>
      <p:pic>
        <p:nvPicPr>
          <p:cNvPr id="7" name="Picture 6">
            <a:extLst>
              <a:ext uri="{FF2B5EF4-FFF2-40B4-BE49-F238E27FC236}">
                <a16:creationId xmlns:a16="http://schemas.microsoft.com/office/drawing/2014/main" id="{B3A61BC9-09E5-4965-B4E6-10D5DD47D89F}"/>
              </a:ext>
            </a:extLst>
          </p:cNvPr>
          <p:cNvPicPr>
            <a:picLocks noChangeAspect="1"/>
          </p:cNvPicPr>
          <p:nvPr/>
        </p:nvPicPr>
        <p:blipFill>
          <a:blip r:embed="rId2"/>
          <a:stretch>
            <a:fillRect/>
          </a:stretch>
        </p:blipFill>
        <p:spPr>
          <a:xfrm>
            <a:off x="3290253" y="838200"/>
            <a:ext cx="5297424" cy="6858000"/>
          </a:xfrm>
          <a:prstGeom prst="rect">
            <a:avLst/>
          </a:prstGeom>
        </p:spPr>
      </p:pic>
      <p:sp>
        <p:nvSpPr>
          <p:cNvPr id="8" name="TextBox 7">
            <a:extLst>
              <a:ext uri="{FF2B5EF4-FFF2-40B4-BE49-F238E27FC236}">
                <a16:creationId xmlns:a16="http://schemas.microsoft.com/office/drawing/2014/main" id="{F7FFE6D0-FE3A-4D16-83F0-668BF8760527}"/>
              </a:ext>
            </a:extLst>
          </p:cNvPr>
          <p:cNvSpPr txBox="1"/>
          <p:nvPr/>
        </p:nvSpPr>
        <p:spPr>
          <a:xfrm>
            <a:off x="10437082" y="1678834"/>
            <a:ext cx="1598613" cy="757130"/>
          </a:xfrm>
          <a:prstGeom prst="rect">
            <a:avLst/>
          </a:prstGeom>
          <a:solidFill>
            <a:schemeClr val="bg1"/>
          </a:solidFill>
          <a:ln>
            <a:solidFill>
              <a:schemeClr val="tx1"/>
            </a:solidFill>
          </a:ln>
        </p:spPr>
        <p:txBody>
          <a:bodyPr wrap="square" rtlCol="0">
            <a:spAutoFit/>
          </a:bodyPr>
          <a:lstStyle/>
          <a:p>
            <a:pPr algn="ctr">
              <a:lnSpc>
                <a:spcPct val="90000"/>
              </a:lnSpc>
            </a:pPr>
            <a:r>
              <a:rPr lang="en-US" sz="1600" dirty="0">
                <a:hlinkClick r:id="rId3"/>
              </a:rPr>
              <a:t>Watch AP Environmental Science</a:t>
            </a:r>
            <a:endParaRPr lang="en-US" sz="1600" dirty="0"/>
          </a:p>
        </p:txBody>
      </p:sp>
      <p:sp>
        <p:nvSpPr>
          <p:cNvPr id="9" name="TextBox 8">
            <a:extLst>
              <a:ext uri="{FF2B5EF4-FFF2-40B4-BE49-F238E27FC236}">
                <a16:creationId xmlns:a16="http://schemas.microsoft.com/office/drawing/2014/main" id="{ED16C330-4BC1-4E5C-87E8-E1C606F3C782}"/>
              </a:ext>
            </a:extLst>
          </p:cNvPr>
          <p:cNvSpPr txBox="1"/>
          <p:nvPr/>
        </p:nvSpPr>
        <p:spPr>
          <a:xfrm>
            <a:off x="10437812" y="6324600"/>
            <a:ext cx="1356216" cy="424732"/>
          </a:xfrm>
          <a:prstGeom prst="rect">
            <a:avLst/>
          </a:prstGeom>
          <a:noFill/>
        </p:spPr>
        <p:txBody>
          <a:bodyPr wrap="square" rtlCol="0">
            <a:spAutoFit/>
          </a:bodyPr>
          <a:lstStyle/>
          <a:p>
            <a:pPr algn="ctr">
              <a:lnSpc>
                <a:spcPct val="90000"/>
              </a:lnSpc>
            </a:pPr>
            <a:r>
              <a:rPr lang="en-US" sz="2400" dirty="0">
                <a:hlinkClick r:id="rId4" action="ppaction://hlinksldjump"/>
              </a:rPr>
              <a:t>Back</a:t>
            </a:r>
            <a:endParaRPr lang="en-US" sz="2400" dirty="0"/>
          </a:p>
        </p:txBody>
      </p:sp>
    </p:spTree>
    <p:extLst>
      <p:ext uri="{BB962C8B-B14F-4D97-AF65-F5344CB8AC3E}">
        <p14:creationId xmlns:p14="http://schemas.microsoft.com/office/powerpoint/2010/main" val="304524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E9E02-9057-451F-BBC9-2A4B5A905C05}"/>
              </a:ext>
            </a:extLst>
          </p:cNvPr>
          <p:cNvSpPr>
            <a:spLocks noGrp="1"/>
          </p:cNvSpPr>
          <p:nvPr>
            <p:ph type="title"/>
          </p:nvPr>
        </p:nvSpPr>
        <p:spPr/>
        <p:txBody>
          <a:bodyPr/>
          <a:lstStyle/>
          <a:p>
            <a:pPr algn="ctr"/>
            <a:r>
              <a:rPr lang="en-US" b="1" dirty="0"/>
              <a:t>AP French Language</a:t>
            </a:r>
            <a:br>
              <a:rPr lang="en-US" b="1" dirty="0"/>
            </a:br>
            <a:r>
              <a:rPr lang="en-US" dirty="0"/>
              <a:t>About the Course</a:t>
            </a:r>
          </a:p>
        </p:txBody>
      </p:sp>
      <p:sp>
        <p:nvSpPr>
          <p:cNvPr id="3" name="Text Placeholder 2">
            <a:extLst>
              <a:ext uri="{FF2B5EF4-FFF2-40B4-BE49-F238E27FC236}">
                <a16:creationId xmlns:a16="http://schemas.microsoft.com/office/drawing/2014/main" id="{43A8AB1B-C904-4D82-A818-B97DD3211FA1}"/>
              </a:ext>
            </a:extLst>
          </p:cNvPr>
          <p:cNvSpPr>
            <a:spLocks noGrp="1"/>
          </p:cNvSpPr>
          <p:nvPr>
            <p:ph type="body" idx="1"/>
          </p:nvPr>
        </p:nvSpPr>
        <p:spPr/>
        <p:txBody>
          <a:bodyPr/>
          <a:lstStyle/>
          <a:p>
            <a:r>
              <a:rPr lang="en-US" dirty="0"/>
              <a:t>Skills You'll Learn</a:t>
            </a:r>
          </a:p>
          <a:p>
            <a:endParaRPr lang="en-US" dirty="0"/>
          </a:p>
        </p:txBody>
      </p:sp>
      <p:sp>
        <p:nvSpPr>
          <p:cNvPr id="4" name="Content Placeholder 3">
            <a:extLst>
              <a:ext uri="{FF2B5EF4-FFF2-40B4-BE49-F238E27FC236}">
                <a16:creationId xmlns:a16="http://schemas.microsoft.com/office/drawing/2014/main" id="{2E19A6B2-C936-407E-BBCB-B47F6F03EAFF}"/>
              </a:ext>
            </a:extLst>
          </p:cNvPr>
          <p:cNvSpPr>
            <a:spLocks noGrp="1"/>
          </p:cNvSpPr>
          <p:nvPr>
            <p:ph sz="half" idx="2"/>
          </p:nvPr>
        </p:nvSpPr>
        <p:spPr>
          <a:xfrm>
            <a:off x="1293812" y="2295087"/>
            <a:ext cx="4613148" cy="3800913"/>
          </a:xfrm>
        </p:spPr>
        <p:txBody>
          <a:bodyPr>
            <a:noAutofit/>
          </a:bodyPr>
          <a:lstStyle/>
          <a:p>
            <a:pPr>
              <a:buFont typeface="Wingdings" panose="05000000000000000000" pitchFamily="2" charset="2"/>
              <a:buChar char="q"/>
            </a:pPr>
            <a:r>
              <a:rPr lang="en-US" sz="1200" dirty="0">
                <a:latin typeface="+mj-lt"/>
              </a:rPr>
              <a:t>Understanding French when you hear it and read it</a:t>
            </a:r>
          </a:p>
          <a:p>
            <a:pPr>
              <a:buFont typeface="Wingdings" panose="05000000000000000000" pitchFamily="2" charset="2"/>
              <a:buChar char="q"/>
            </a:pPr>
            <a:r>
              <a:rPr lang="en-US" sz="1200" dirty="0">
                <a:latin typeface="+mj-lt"/>
              </a:rPr>
              <a:t>Holding conversations in real-life situations</a:t>
            </a:r>
          </a:p>
          <a:p>
            <a:pPr>
              <a:buFont typeface="Wingdings" panose="05000000000000000000" pitchFamily="2" charset="2"/>
              <a:buChar char="q"/>
            </a:pPr>
            <a:r>
              <a:rPr lang="en-US" sz="1200" dirty="0">
                <a:latin typeface="+mj-lt"/>
              </a:rPr>
              <a:t>Writing stories, letters, emails, essays, and other texts</a:t>
            </a:r>
          </a:p>
          <a:p>
            <a:pPr marL="0" indent="0">
              <a:buNone/>
            </a:pPr>
            <a:r>
              <a:rPr lang="en-US" sz="1200" b="1" dirty="0">
                <a:latin typeface="+mj-lt"/>
              </a:rPr>
              <a:t>Equivalency and Prerequisites</a:t>
            </a:r>
          </a:p>
          <a:p>
            <a:pPr marL="0" indent="0">
              <a:buNone/>
            </a:pPr>
            <a:r>
              <a:rPr lang="en-US" sz="1200" dirty="0">
                <a:latin typeface="+mj-lt"/>
              </a:rPr>
              <a:t>College Course Equivalent</a:t>
            </a:r>
          </a:p>
          <a:p>
            <a:r>
              <a:rPr lang="en-US" sz="1200" dirty="0">
                <a:latin typeface="+mj-lt"/>
              </a:rPr>
              <a:t>An intermediate level (typically third- or fourth-semester) college course in French language</a:t>
            </a:r>
          </a:p>
          <a:p>
            <a:pPr marL="0" indent="0">
              <a:buNone/>
            </a:pPr>
            <a:r>
              <a:rPr lang="en-US" sz="1200" dirty="0">
                <a:latin typeface="+mj-lt"/>
              </a:rPr>
              <a:t>Recommended Prerequisites</a:t>
            </a:r>
          </a:p>
          <a:p>
            <a:r>
              <a:rPr lang="en-US" sz="1200" dirty="0">
                <a:latin typeface="+mj-lt"/>
              </a:rPr>
              <a:t>There are no prerequisites, but students are typically in their fourth year of high-school-level study. In the case of native or heritage speakers, there may be a different pathway of study leading to this course.</a:t>
            </a:r>
          </a:p>
        </p:txBody>
      </p:sp>
      <p:sp>
        <p:nvSpPr>
          <p:cNvPr id="5" name="Text Placeholder 4">
            <a:extLst>
              <a:ext uri="{FF2B5EF4-FFF2-40B4-BE49-F238E27FC236}">
                <a16:creationId xmlns:a16="http://schemas.microsoft.com/office/drawing/2014/main" id="{B169FBEE-15A6-497D-9B6E-60CBF77F23BC}"/>
              </a:ext>
            </a:extLst>
          </p:cNvPr>
          <p:cNvSpPr>
            <a:spLocks noGrp="1"/>
          </p:cNvSpPr>
          <p:nvPr>
            <p:ph type="body" sz="quarter" idx="3"/>
          </p:nvPr>
        </p:nvSpPr>
        <p:spPr/>
        <p:txBody>
          <a:bodyPr/>
          <a:lstStyle/>
          <a:p>
            <a:r>
              <a:rPr lang="en-US" dirty="0"/>
              <a:t>Course Content</a:t>
            </a:r>
          </a:p>
          <a:p>
            <a:endParaRPr lang="en-US" dirty="0"/>
          </a:p>
        </p:txBody>
      </p:sp>
      <p:sp>
        <p:nvSpPr>
          <p:cNvPr id="6" name="Content Placeholder 5">
            <a:extLst>
              <a:ext uri="{FF2B5EF4-FFF2-40B4-BE49-F238E27FC236}">
                <a16:creationId xmlns:a16="http://schemas.microsoft.com/office/drawing/2014/main" id="{D224BC1A-AC92-4CAE-AC75-78FAF63D95EF}"/>
              </a:ext>
            </a:extLst>
          </p:cNvPr>
          <p:cNvSpPr>
            <a:spLocks noGrp="1"/>
          </p:cNvSpPr>
          <p:nvPr>
            <p:ph sz="quarter" idx="4"/>
          </p:nvPr>
        </p:nvSpPr>
        <p:spPr>
          <a:xfrm>
            <a:off x="6249860" y="2286000"/>
            <a:ext cx="4416552" cy="3352801"/>
          </a:xfrm>
        </p:spPr>
        <p:txBody>
          <a:bodyPr>
            <a:normAutofit fontScale="62500" lnSpcReduction="20000"/>
          </a:bodyPr>
          <a:lstStyle/>
          <a:p>
            <a:pPr>
              <a:buFont typeface="Wingdings" panose="05000000000000000000" pitchFamily="2" charset="2"/>
              <a:buChar char="q"/>
            </a:pPr>
            <a:r>
              <a:rPr lang="en-US" dirty="0">
                <a:latin typeface="+mj-lt"/>
              </a:rPr>
              <a:t>Unit 1: Families in Different Societies</a:t>
            </a:r>
          </a:p>
          <a:p>
            <a:pPr>
              <a:buFont typeface="Wingdings" panose="05000000000000000000" pitchFamily="2" charset="2"/>
              <a:buChar char="q"/>
            </a:pPr>
            <a:r>
              <a:rPr lang="en-US" dirty="0">
                <a:latin typeface="+mj-lt"/>
              </a:rPr>
              <a:t>Unit 2: The Influence of Language and Culture on Identity</a:t>
            </a:r>
          </a:p>
          <a:p>
            <a:pPr>
              <a:buFont typeface="Wingdings" panose="05000000000000000000" pitchFamily="2" charset="2"/>
              <a:buChar char="q"/>
            </a:pPr>
            <a:r>
              <a:rPr lang="en-US" dirty="0">
                <a:latin typeface="+mj-lt"/>
              </a:rPr>
              <a:t>Unit 3: Influences of Beauty and Art</a:t>
            </a:r>
          </a:p>
          <a:p>
            <a:pPr>
              <a:buFont typeface="Wingdings" panose="05000000000000000000" pitchFamily="2" charset="2"/>
              <a:buChar char="q"/>
            </a:pPr>
            <a:r>
              <a:rPr lang="en-US" dirty="0">
                <a:latin typeface="+mj-lt"/>
              </a:rPr>
              <a:t>Unit 4: How Science and Technology Affect Our Lives</a:t>
            </a:r>
          </a:p>
          <a:p>
            <a:pPr>
              <a:buFont typeface="Wingdings" panose="05000000000000000000" pitchFamily="2" charset="2"/>
              <a:buChar char="q"/>
            </a:pPr>
            <a:r>
              <a:rPr lang="en-US" dirty="0">
                <a:latin typeface="+mj-lt"/>
              </a:rPr>
              <a:t>Unit 5: Factors That Impact the Quality of Life</a:t>
            </a:r>
          </a:p>
          <a:p>
            <a:pPr>
              <a:buFont typeface="Wingdings" panose="05000000000000000000" pitchFamily="2" charset="2"/>
              <a:buChar char="q"/>
            </a:pPr>
            <a:r>
              <a:rPr lang="en-US" dirty="0">
                <a:latin typeface="+mj-lt"/>
              </a:rPr>
              <a:t>Unit 6: Environmental, Political, and Societal Challenges</a:t>
            </a:r>
          </a:p>
          <a:p>
            <a:pPr>
              <a:buFont typeface="Wingdings" panose="05000000000000000000" pitchFamily="2" charset="2"/>
              <a:buChar char="q"/>
            </a:pPr>
            <a:endParaRPr lang="en-US" dirty="0">
              <a:latin typeface="+mj-lt"/>
            </a:endParaRPr>
          </a:p>
        </p:txBody>
      </p:sp>
      <p:pic>
        <p:nvPicPr>
          <p:cNvPr id="7" name="Picture 6">
            <a:extLst>
              <a:ext uri="{FF2B5EF4-FFF2-40B4-BE49-F238E27FC236}">
                <a16:creationId xmlns:a16="http://schemas.microsoft.com/office/drawing/2014/main" id="{9AEE1270-622E-4BDA-96AE-F8277DF42C93}"/>
              </a:ext>
            </a:extLst>
          </p:cNvPr>
          <p:cNvPicPr>
            <a:picLocks noChangeAspect="1"/>
          </p:cNvPicPr>
          <p:nvPr/>
        </p:nvPicPr>
        <p:blipFill>
          <a:blip r:embed="rId2"/>
          <a:stretch>
            <a:fillRect/>
          </a:stretch>
        </p:blipFill>
        <p:spPr>
          <a:xfrm>
            <a:off x="2817812" y="685800"/>
            <a:ext cx="5297424" cy="6858000"/>
          </a:xfrm>
          <a:prstGeom prst="rect">
            <a:avLst/>
          </a:prstGeom>
        </p:spPr>
      </p:pic>
      <p:sp>
        <p:nvSpPr>
          <p:cNvPr id="8" name="TextBox 7">
            <a:extLst>
              <a:ext uri="{FF2B5EF4-FFF2-40B4-BE49-F238E27FC236}">
                <a16:creationId xmlns:a16="http://schemas.microsoft.com/office/drawing/2014/main" id="{3DF663ED-98B8-48E5-BDB9-5CBB144F56A1}"/>
              </a:ext>
            </a:extLst>
          </p:cNvPr>
          <p:cNvSpPr txBox="1"/>
          <p:nvPr/>
        </p:nvSpPr>
        <p:spPr>
          <a:xfrm>
            <a:off x="10666412" y="1752600"/>
            <a:ext cx="1066800" cy="424732"/>
          </a:xfrm>
          <a:prstGeom prst="rect">
            <a:avLst/>
          </a:prstGeom>
          <a:noFill/>
        </p:spPr>
        <p:txBody>
          <a:bodyPr wrap="square" rtlCol="0">
            <a:spAutoFit/>
          </a:bodyPr>
          <a:lstStyle/>
          <a:p>
            <a:pPr>
              <a:lnSpc>
                <a:spcPct val="90000"/>
              </a:lnSpc>
            </a:pPr>
            <a:endParaRPr lang="en-US" sz="2400"/>
          </a:p>
        </p:txBody>
      </p:sp>
      <p:sp>
        <p:nvSpPr>
          <p:cNvPr id="9" name="TextBox 8">
            <a:extLst>
              <a:ext uri="{FF2B5EF4-FFF2-40B4-BE49-F238E27FC236}">
                <a16:creationId xmlns:a16="http://schemas.microsoft.com/office/drawing/2014/main" id="{6D1BB678-36E4-451A-8808-898C1B1AEE19}"/>
              </a:ext>
            </a:extLst>
          </p:cNvPr>
          <p:cNvSpPr txBox="1"/>
          <p:nvPr/>
        </p:nvSpPr>
        <p:spPr>
          <a:xfrm>
            <a:off x="9904413" y="1632567"/>
            <a:ext cx="1676399" cy="480131"/>
          </a:xfrm>
          <a:prstGeom prst="rect">
            <a:avLst/>
          </a:prstGeom>
          <a:solidFill>
            <a:schemeClr val="bg1"/>
          </a:solidFill>
          <a:ln>
            <a:solidFill>
              <a:schemeClr val="tx1"/>
            </a:solidFill>
          </a:ln>
        </p:spPr>
        <p:txBody>
          <a:bodyPr wrap="square" rtlCol="0">
            <a:spAutoFit/>
          </a:bodyPr>
          <a:lstStyle/>
          <a:p>
            <a:pPr algn="ctr">
              <a:lnSpc>
                <a:spcPct val="90000"/>
              </a:lnSpc>
            </a:pPr>
            <a:r>
              <a:rPr lang="en-US" sz="1400" dirty="0">
                <a:latin typeface="+mj-lt"/>
                <a:hlinkClick r:id="rId3"/>
              </a:rPr>
              <a:t>Watch AP French Language</a:t>
            </a:r>
            <a:endParaRPr lang="en-US" sz="1400" dirty="0">
              <a:latin typeface="+mj-lt"/>
            </a:endParaRPr>
          </a:p>
        </p:txBody>
      </p:sp>
      <p:sp>
        <p:nvSpPr>
          <p:cNvPr id="10" name="TextBox 9">
            <a:extLst>
              <a:ext uri="{FF2B5EF4-FFF2-40B4-BE49-F238E27FC236}">
                <a16:creationId xmlns:a16="http://schemas.microsoft.com/office/drawing/2014/main" id="{843E753F-F8E9-4C5B-AC45-6CE1BCB1E40A}"/>
              </a:ext>
            </a:extLst>
          </p:cNvPr>
          <p:cNvSpPr txBox="1"/>
          <p:nvPr/>
        </p:nvSpPr>
        <p:spPr>
          <a:xfrm>
            <a:off x="10437812" y="6324600"/>
            <a:ext cx="1356216" cy="424732"/>
          </a:xfrm>
          <a:prstGeom prst="rect">
            <a:avLst/>
          </a:prstGeom>
          <a:noFill/>
        </p:spPr>
        <p:txBody>
          <a:bodyPr wrap="square" rtlCol="0">
            <a:spAutoFit/>
          </a:bodyPr>
          <a:lstStyle/>
          <a:p>
            <a:pPr algn="ctr">
              <a:lnSpc>
                <a:spcPct val="90000"/>
              </a:lnSpc>
            </a:pPr>
            <a:r>
              <a:rPr lang="en-US" sz="2400" dirty="0">
                <a:hlinkClick r:id="rId4" action="ppaction://hlinksldjump"/>
              </a:rPr>
              <a:t>Back</a:t>
            </a:r>
            <a:endParaRPr lang="en-US" sz="2400" dirty="0"/>
          </a:p>
        </p:txBody>
      </p:sp>
    </p:spTree>
    <p:extLst>
      <p:ext uri="{BB962C8B-B14F-4D97-AF65-F5344CB8AC3E}">
        <p14:creationId xmlns:p14="http://schemas.microsoft.com/office/powerpoint/2010/main" val="16584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69937-05EB-4738-A84A-C5F7C0A6BDD4}"/>
              </a:ext>
            </a:extLst>
          </p:cNvPr>
          <p:cNvSpPr>
            <a:spLocks noGrp="1"/>
          </p:cNvSpPr>
          <p:nvPr>
            <p:ph type="title"/>
          </p:nvPr>
        </p:nvSpPr>
        <p:spPr/>
        <p:txBody>
          <a:bodyPr>
            <a:normAutofit fontScale="90000"/>
          </a:bodyPr>
          <a:lstStyle/>
          <a:p>
            <a:pPr algn="ctr"/>
            <a:r>
              <a:rPr lang="en-US" b="1" dirty="0"/>
              <a:t>AP Spanish Literature</a:t>
            </a:r>
            <a:br>
              <a:rPr lang="en-US" b="1" dirty="0"/>
            </a:br>
            <a:r>
              <a:rPr lang="en-US" dirty="0"/>
              <a:t>About the Course</a:t>
            </a:r>
            <a:br>
              <a:rPr lang="en-US" b="1" dirty="0"/>
            </a:br>
            <a:endParaRPr lang="en-US" dirty="0"/>
          </a:p>
        </p:txBody>
      </p:sp>
      <p:sp>
        <p:nvSpPr>
          <p:cNvPr id="3" name="Text Placeholder 2">
            <a:extLst>
              <a:ext uri="{FF2B5EF4-FFF2-40B4-BE49-F238E27FC236}">
                <a16:creationId xmlns:a16="http://schemas.microsoft.com/office/drawing/2014/main" id="{CF2F3CC6-1E76-4894-A102-662BFD5EC781}"/>
              </a:ext>
            </a:extLst>
          </p:cNvPr>
          <p:cNvSpPr>
            <a:spLocks noGrp="1"/>
          </p:cNvSpPr>
          <p:nvPr>
            <p:ph type="body" idx="1"/>
          </p:nvPr>
        </p:nvSpPr>
        <p:spPr>
          <a:xfrm>
            <a:off x="1522413" y="1586892"/>
            <a:ext cx="4416552" cy="762000"/>
          </a:xfrm>
        </p:spPr>
        <p:txBody>
          <a:bodyPr/>
          <a:lstStyle/>
          <a:p>
            <a:r>
              <a:rPr lang="en-US" dirty="0">
                <a:latin typeface="+mj-lt"/>
              </a:rPr>
              <a:t>Skills You'll Learn</a:t>
            </a:r>
          </a:p>
        </p:txBody>
      </p:sp>
      <p:sp>
        <p:nvSpPr>
          <p:cNvPr id="4" name="Content Placeholder 3">
            <a:extLst>
              <a:ext uri="{FF2B5EF4-FFF2-40B4-BE49-F238E27FC236}">
                <a16:creationId xmlns:a16="http://schemas.microsoft.com/office/drawing/2014/main" id="{8AF4BCCB-7D93-4F46-A6BF-04586743E0BF}"/>
              </a:ext>
            </a:extLst>
          </p:cNvPr>
          <p:cNvSpPr>
            <a:spLocks noGrp="1"/>
          </p:cNvSpPr>
          <p:nvPr>
            <p:ph sz="half" idx="2"/>
          </p:nvPr>
        </p:nvSpPr>
        <p:spPr>
          <a:xfrm>
            <a:off x="1494260" y="2209800"/>
            <a:ext cx="4416552" cy="4267200"/>
          </a:xfrm>
        </p:spPr>
        <p:txBody>
          <a:bodyPr>
            <a:normAutofit fontScale="92500" lnSpcReduction="10000"/>
          </a:bodyPr>
          <a:lstStyle/>
          <a:p>
            <a:pPr>
              <a:buFont typeface="Wingdings" panose="05000000000000000000" pitchFamily="2" charset="2"/>
              <a:buChar char="q"/>
            </a:pPr>
            <a:r>
              <a:rPr lang="en-US" sz="1100" dirty="0">
                <a:latin typeface="+mj-lt"/>
              </a:rPr>
              <a:t>Interpreting, analyzing, and comparing literary works</a:t>
            </a:r>
          </a:p>
          <a:p>
            <a:pPr>
              <a:buFont typeface="Wingdings" panose="05000000000000000000" pitchFamily="2" charset="2"/>
              <a:buChar char="q"/>
            </a:pPr>
            <a:r>
              <a:rPr lang="en-US" sz="1100" dirty="0">
                <a:latin typeface="+mj-lt"/>
              </a:rPr>
              <a:t>Relating literary works to their cultural and historical contexts</a:t>
            </a:r>
          </a:p>
          <a:p>
            <a:pPr>
              <a:buFont typeface="Wingdings" panose="05000000000000000000" pitchFamily="2" charset="2"/>
              <a:buChar char="q"/>
            </a:pPr>
            <a:r>
              <a:rPr lang="en-US" sz="1100" dirty="0">
                <a:latin typeface="+mj-lt"/>
              </a:rPr>
              <a:t>Comparing literary works to works of art</a:t>
            </a:r>
          </a:p>
          <a:p>
            <a:pPr>
              <a:buFont typeface="Wingdings" panose="05000000000000000000" pitchFamily="2" charset="2"/>
              <a:buChar char="q"/>
            </a:pPr>
            <a:r>
              <a:rPr lang="en-US" sz="1100" dirty="0">
                <a:latin typeface="+mj-lt"/>
              </a:rPr>
              <a:t>Writing a literary analysis using correct literary terms</a:t>
            </a:r>
          </a:p>
          <a:p>
            <a:pPr>
              <a:buFont typeface="Wingdings" panose="05000000000000000000" pitchFamily="2" charset="2"/>
              <a:buChar char="q"/>
            </a:pPr>
            <a:r>
              <a:rPr lang="en-US" sz="1100" dirty="0">
                <a:latin typeface="+mj-lt"/>
              </a:rPr>
              <a:t>Discussing works of literature</a:t>
            </a:r>
          </a:p>
          <a:p>
            <a:pPr marL="0" indent="0">
              <a:buNone/>
            </a:pPr>
            <a:r>
              <a:rPr lang="en-US" sz="1600" dirty="0">
                <a:latin typeface="+mj-lt"/>
              </a:rPr>
              <a:t>Equivalency and Prerequisites</a:t>
            </a:r>
          </a:p>
          <a:p>
            <a:pPr marL="0" indent="0">
              <a:buNone/>
            </a:pPr>
            <a:r>
              <a:rPr lang="en-US" sz="1100" dirty="0">
                <a:latin typeface="+mj-lt"/>
              </a:rPr>
              <a:t>College Course Equivalent</a:t>
            </a:r>
          </a:p>
          <a:p>
            <a:r>
              <a:rPr lang="en-US" sz="1100" dirty="0">
                <a:latin typeface="+mj-lt"/>
              </a:rPr>
              <a:t>A college introductory survey course of literature written in Spanish</a:t>
            </a:r>
          </a:p>
          <a:p>
            <a:pPr marL="0" indent="0">
              <a:buNone/>
            </a:pPr>
            <a:r>
              <a:rPr lang="en-US" sz="1100" dirty="0">
                <a:latin typeface="+mj-lt"/>
              </a:rPr>
              <a:t>Recommended Prerequisites</a:t>
            </a:r>
          </a:p>
          <a:p>
            <a:r>
              <a:rPr lang="en-US" sz="1100" dirty="0">
                <a:latin typeface="+mj-lt"/>
              </a:rPr>
              <a:t>There are no prerequisites, but students are typically in their fourth year of high-school-level study. In the case of native or heritage speakers, there may be a different pathway of study leading to this course.</a:t>
            </a:r>
          </a:p>
        </p:txBody>
      </p:sp>
      <p:sp>
        <p:nvSpPr>
          <p:cNvPr id="5" name="Text Placeholder 4">
            <a:extLst>
              <a:ext uri="{FF2B5EF4-FFF2-40B4-BE49-F238E27FC236}">
                <a16:creationId xmlns:a16="http://schemas.microsoft.com/office/drawing/2014/main" id="{EA530C07-052B-4179-AFBD-7FFA45111CD7}"/>
              </a:ext>
            </a:extLst>
          </p:cNvPr>
          <p:cNvSpPr>
            <a:spLocks noGrp="1"/>
          </p:cNvSpPr>
          <p:nvPr>
            <p:ph type="body" sz="quarter" idx="3"/>
          </p:nvPr>
        </p:nvSpPr>
        <p:spPr>
          <a:xfrm>
            <a:off x="6249860" y="1554709"/>
            <a:ext cx="2816352" cy="762000"/>
          </a:xfrm>
        </p:spPr>
        <p:txBody>
          <a:bodyPr/>
          <a:lstStyle/>
          <a:p>
            <a:r>
              <a:rPr lang="en-US" dirty="0">
                <a:latin typeface="+mj-lt"/>
              </a:rPr>
              <a:t>Course Content</a:t>
            </a:r>
          </a:p>
        </p:txBody>
      </p:sp>
      <p:sp>
        <p:nvSpPr>
          <p:cNvPr id="6" name="Content Placeholder 5">
            <a:extLst>
              <a:ext uri="{FF2B5EF4-FFF2-40B4-BE49-F238E27FC236}">
                <a16:creationId xmlns:a16="http://schemas.microsoft.com/office/drawing/2014/main" id="{807D7E3B-AA3A-4F10-A840-7049D13378DF}"/>
              </a:ext>
            </a:extLst>
          </p:cNvPr>
          <p:cNvSpPr>
            <a:spLocks noGrp="1"/>
          </p:cNvSpPr>
          <p:nvPr>
            <p:ph sz="quarter" idx="4"/>
          </p:nvPr>
        </p:nvSpPr>
        <p:spPr>
          <a:xfrm>
            <a:off x="6153848" y="2209800"/>
            <a:ext cx="4416552" cy="4191000"/>
          </a:xfrm>
        </p:spPr>
        <p:txBody>
          <a:bodyPr>
            <a:noAutofit/>
          </a:bodyPr>
          <a:lstStyle/>
          <a:p>
            <a:pPr>
              <a:buFont typeface="Wingdings" panose="05000000000000000000" pitchFamily="2" charset="2"/>
              <a:buChar char="q"/>
            </a:pPr>
            <a:r>
              <a:rPr lang="es-ES" sz="1600" dirty="0" err="1">
                <a:latin typeface="+mj-lt"/>
              </a:rPr>
              <a:t>Unit</a:t>
            </a:r>
            <a:r>
              <a:rPr lang="es-ES" sz="1600" dirty="0">
                <a:latin typeface="+mj-lt"/>
              </a:rPr>
              <a:t> 1: La época medieval</a:t>
            </a:r>
          </a:p>
          <a:p>
            <a:pPr>
              <a:buFont typeface="Wingdings" panose="05000000000000000000" pitchFamily="2" charset="2"/>
              <a:buChar char="q"/>
            </a:pPr>
            <a:r>
              <a:rPr lang="es-ES" sz="1600" dirty="0" err="1">
                <a:latin typeface="+mj-lt"/>
              </a:rPr>
              <a:t>Unit</a:t>
            </a:r>
            <a:r>
              <a:rPr lang="es-ES" sz="1600" dirty="0">
                <a:latin typeface="+mj-lt"/>
              </a:rPr>
              <a:t> 2: El siglo XVI</a:t>
            </a:r>
          </a:p>
          <a:p>
            <a:pPr>
              <a:buFont typeface="Wingdings" panose="05000000000000000000" pitchFamily="2" charset="2"/>
              <a:buChar char="q"/>
            </a:pPr>
            <a:r>
              <a:rPr lang="es-ES" sz="1600" dirty="0" err="1">
                <a:latin typeface="+mj-lt"/>
              </a:rPr>
              <a:t>Unit</a:t>
            </a:r>
            <a:r>
              <a:rPr lang="es-ES" sz="1600" dirty="0">
                <a:latin typeface="+mj-lt"/>
              </a:rPr>
              <a:t> 3: El siglo XVII</a:t>
            </a:r>
          </a:p>
          <a:p>
            <a:pPr>
              <a:buFont typeface="Wingdings" panose="05000000000000000000" pitchFamily="2" charset="2"/>
              <a:buChar char="q"/>
            </a:pPr>
            <a:r>
              <a:rPr lang="es-ES" sz="1600" dirty="0" err="1">
                <a:latin typeface="+mj-lt"/>
              </a:rPr>
              <a:t>Unit</a:t>
            </a:r>
            <a:r>
              <a:rPr lang="es-ES" sz="1600" dirty="0">
                <a:latin typeface="+mj-lt"/>
              </a:rPr>
              <a:t> 4: La literatura romántica, realista y naturalista</a:t>
            </a:r>
          </a:p>
          <a:p>
            <a:pPr>
              <a:buFont typeface="Wingdings" panose="05000000000000000000" pitchFamily="2" charset="2"/>
              <a:buChar char="q"/>
            </a:pPr>
            <a:r>
              <a:rPr lang="es-ES" sz="1600" dirty="0" err="1">
                <a:latin typeface="+mj-lt"/>
              </a:rPr>
              <a:t>Unit</a:t>
            </a:r>
            <a:r>
              <a:rPr lang="es-ES" sz="1600" dirty="0">
                <a:latin typeface="+mj-lt"/>
              </a:rPr>
              <a:t> 5: La Generación del 98 y el Modernismo</a:t>
            </a:r>
          </a:p>
          <a:p>
            <a:pPr>
              <a:buFont typeface="Wingdings" panose="05000000000000000000" pitchFamily="2" charset="2"/>
              <a:buChar char="q"/>
            </a:pPr>
            <a:r>
              <a:rPr lang="es-ES" sz="1600" dirty="0" err="1">
                <a:latin typeface="+mj-lt"/>
              </a:rPr>
              <a:t>Unit</a:t>
            </a:r>
            <a:r>
              <a:rPr lang="es-ES" sz="1600" dirty="0">
                <a:latin typeface="+mj-lt"/>
              </a:rPr>
              <a:t> 6: Teatro y poesía del siglo XX</a:t>
            </a:r>
          </a:p>
          <a:p>
            <a:pPr>
              <a:buFont typeface="Wingdings" panose="05000000000000000000" pitchFamily="2" charset="2"/>
              <a:buChar char="q"/>
            </a:pPr>
            <a:r>
              <a:rPr lang="es-ES" sz="1600" dirty="0" err="1">
                <a:latin typeface="+mj-lt"/>
              </a:rPr>
              <a:t>Unit</a:t>
            </a:r>
            <a:r>
              <a:rPr lang="es-ES" sz="1600" dirty="0">
                <a:latin typeface="+mj-lt"/>
              </a:rPr>
              <a:t> 7: El Boom latinoamericano</a:t>
            </a:r>
          </a:p>
          <a:p>
            <a:pPr>
              <a:buFont typeface="Wingdings" panose="05000000000000000000" pitchFamily="2" charset="2"/>
              <a:buChar char="q"/>
            </a:pPr>
            <a:r>
              <a:rPr lang="es-ES" sz="1600" dirty="0" err="1">
                <a:latin typeface="+mj-lt"/>
              </a:rPr>
              <a:t>Unit</a:t>
            </a:r>
            <a:r>
              <a:rPr lang="es-ES" sz="1600" dirty="0">
                <a:latin typeface="+mj-lt"/>
              </a:rPr>
              <a:t> 8: Escritores contemporáneos de Estados Unidos y España</a:t>
            </a:r>
          </a:p>
          <a:p>
            <a:pPr>
              <a:buFont typeface="Wingdings" panose="05000000000000000000" pitchFamily="2" charset="2"/>
              <a:buChar char="q"/>
            </a:pPr>
            <a:endParaRPr lang="en-US" sz="1600" dirty="0">
              <a:latin typeface="+mj-lt"/>
            </a:endParaRPr>
          </a:p>
        </p:txBody>
      </p:sp>
      <p:pic>
        <p:nvPicPr>
          <p:cNvPr id="7" name="Picture 6">
            <a:extLst>
              <a:ext uri="{FF2B5EF4-FFF2-40B4-BE49-F238E27FC236}">
                <a16:creationId xmlns:a16="http://schemas.microsoft.com/office/drawing/2014/main" id="{D89AEA0C-E954-40E7-96BA-ADEE31D343CC}"/>
              </a:ext>
            </a:extLst>
          </p:cNvPr>
          <p:cNvPicPr>
            <a:picLocks noChangeAspect="1"/>
          </p:cNvPicPr>
          <p:nvPr/>
        </p:nvPicPr>
        <p:blipFill>
          <a:blip r:embed="rId2"/>
          <a:stretch>
            <a:fillRect/>
          </a:stretch>
        </p:blipFill>
        <p:spPr>
          <a:xfrm>
            <a:off x="2360612" y="797602"/>
            <a:ext cx="5297424" cy="6858000"/>
          </a:xfrm>
          <a:prstGeom prst="rect">
            <a:avLst/>
          </a:prstGeom>
        </p:spPr>
      </p:pic>
      <p:sp>
        <p:nvSpPr>
          <p:cNvPr id="8" name="TextBox 7">
            <a:extLst>
              <a:ext uri="{FF2B5EF4-FFF2-40B4-BE49-F238E27FC236}">
                <a16:creationId xmlns:a16="http://schemas.microsoft.com/office/drawing/2014/main" id="{96E5D19A-A6D8-4011-9CD4-93AB60EC9FB9}"/>
              </a:ext>
            </a:extLst>
          </p:cNvPr>
          <p:cNvSpPr txBox="1"/>
          <p:nvPr/>
        </p:nvSpPr>
        <p:spPr>
          <a:xfrm>
            <a:off x="10437812" y="1752600"/>
            <a:ext cx="1447800" cy="674031"/>
          </a:xfrm>
          <a:prstGeom prst="rect">
            <a:avLst/>
          </a:prstGeom>
          <a:solidFill>
            <a:schemeClr val="bg1"/>
          </a:solidFill>
          <a:ln>
            <a:solidFill>
              <a:schemeClr val="tx1"/>
            </a:solidFill>
          </a:ln>
        </p:spPr>
        <p:txBody>
          <a:bodyPr wrap="square" rtlCol="0">
            <a:spAutoFit/>
          </a:bodyPr>
          <a:lstStyle/>
          <a:p>
            <a:pPr algn="ctr">
              <a:lnSpc>
                <a:spcPct val="90000"/>
              </a:lnSpc>
            </a:pPr>
            <a:r>
              <a:rPr lang="en-US" sz="1400" dirty="0">
                <a:hlinkClick r:id="rId3"/>
              </a:rPr>
              <a:t>Watch AP Spanish Literature </a:t>
            </a:r>
            <a:endParaRPr lang="en-US" sz="1400" dirty="0"/>
          </a:p>
        </p:txBody>
      </p:sp>
      <p:sp>
        <p:nvSpPr>
          <p:cNvPr id="9" name="TextBox 8">
            <a:extLst>
              <a:ext uri="{FF2B5EF4-FFF2-40B4-BE49-F238E27FC236}">
                <a16:creationId xmlns:a16="http://schemas.microsoft.com/office/drawing/2014/main" id="{6BCE2FDA-0126-40CB-9FAD-CD7A5D8B418E}"/>
              </a:ext>
            </a:extLst>
          </p:cNvPr>
          <p:cNvSpPr txBox="1"/>
          <p:nvPr/>
        </p:nvSpPr>
        <p:spPr>
          <a:xfrm>
            <a:off x="10437812" y="6324600"/>
            <a:ext cx="1356216" cy="424732"/>
          </a:xfrm>
          <a:prstGeom prst="rect">
            <a:avLst/>
          </a:prstGeom>
          <a:noFill/>
        </p:spPr>
        <p:txBody>
          <a:bodyPr wrap="square" rtlCol="0">
            <a:spAutoFit/>
          </a:bodyPr>
          <a:lstStyle/>
          <a:p>
            <a:pPr algn="ctr">
              <a:lnSpc>
                <a:spcPct val="90000"/>
              </a:lnSpc>
            </a:pPr>
            <a:r>
              <a:rPr lang="en-US" sz="2400" dirty="0">
                <a:hlinkClick r:id="rId4" action="ppaction://hlinksldjump"/>
              </a:rPr>
              <a:t>Back</a:t>
            </a:r>
            <a:endParaRPr lang="en-US" sz="2400" dirty="0"/>
          </a:p>
        </p:txBody>
      </p:sp>
    </p:spTree>
    <p:extLst>
      <p:ext uri="{BB962C8B-B14F-4D97-AF65-F5344CB8AC3E}">
        <p14:creationId xmlns:p14="http://schemas.microsoft.com/office/powerpoint/2010/main" val="129425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0DC0-E9E6-4239-8025-2D82F4B3153F}"/>
              </a:ext>
            </a:extLst>
          </p:cNvPr>
          <p:cNvSpPr>
            <a:spLocks noGrp="1"/>
          </p:cNvSpPr>
          <p:nvPr>
            <p:ph type="title"/>
          </p:nvPr>
        </p:nvSpPr>
        <p:spPr/>
        <p:txBody>
          <a:bodyPr/>
          <a:lstStyle/>
          <a:p>
            <a:pPr algn="ctr"/>
            <a:r>
              <a:rPr lang="en-US" b="1" dirty="0"/>
              <a:t>AP Spanish Language</a:t>
            </a:r>
            <a:br>
              <a:rPr lang="en-US" b="1" dirty="0"/>
            </a:br>
            <a:r>
              <a:rPr lang="en-US" dirty="0"/>
              <a:t>About the Course</a:t>
            </a:r>
          </a:p>
        </p:txBody>
      </p:sp>
      <p:sp>
        <p:nvSpPr>
          <p:cNvPr id="3" name="Text Placeholder 2">
            <a:extLst>
              <a:ext uri="{FF2B5EF4-FFF2-40B4-BE49-F238E27FC236}">
                <a16:creationId xmlns:a16="http://schemas.microsoft.com/office/drawing/2014/main" id="{171328FD-6831-4F80-9E02-5E2E0F7674DD}"/>
              </a:ext>
            </a:extLst>
          </p:cNvPr>
          <p:cNvSpPr>
            <a:spLocks noGrp="1"/>
          </p:cNvSpPr>
          <p:nvPr>
            <p:ph type="body" idx="1"/>
          </p:nvPr>
        </p:nvSpPr>
        <p:spPr/>
        <p:txBody>
          <a:bodyPr/>
          <a:lstStyle/>
          <a:p>
            <a:r>
              <a:rPr lang="en-US" dirty="0">
                <a:latin typeface="+mj-lt"/>
              </a:rPr>
              <a:t>Skills You'll Learn</a:t>
            </a:r>
          </a:p>
        </p:txBody>
      </p:sp>
      <p:sp>
        <p:nvSpPr>
          <p:cNvPr id="4" name="Content Placeholder 3">
            <a:extLst>
              <a:ext uri="{FF2B5EF4-FFF2-40B4-BE49-F238E27FC236}">
                <a16:creationId xmlns:a16="http://schemas.microsoft.com/office/drawing/2014/main" id="{7F803142-453C-408A-8CBE-0DA1F1ECD813}"/>
              </a:ext>
            </a:extLst>
          </p:cNvPr>
          <p:cNvSpPr>
            <a:spLocks noGrp="1"/>
          </p:cNvSpPr>
          <p:nvPr>
            <p:ph sz="half" idx="2"/>
          </p:nvPr>
        </p:nvSpPr>
        <p:spPr>
          <a:xfrm>
            <a:off x="1522413" y="2438400"/>
            <a:ext cx="4416552" cy="3886200"/>
          </a:xfrm>
        </p:spPr>
        <p:txBody>
          <a:bodyPr>
            <a:normAutofit fontScale="55000" lnSpcReduction="20000"/>
          </a:bodyPr>
          <a:lstStyle/>
          <a:p>
            <a:pPr>
              <a:buFont typeface="Wingdings" panose="05000000000000000000" pitchFamily="2" charset="2"/>
              <a:buChar char="q"/>
            </a:pPr>
            <a:r>
              <a:rPr lang="en-US" dirty="0"/>
              <a:t>Understanding Spanish when you hear it and read it</a:t>
            </a:r>
          </a:p>
          <a:p>
            <a:pPr>
              <a:buFont typeface="Wingdings" panose="05000000000000000000" pitchFamily="2" charset="2"/>
              <a:buChar char="q"/>
            </a:pPr>
            <a:r>
              <a:rPr lang="en-US" dirty="0"/>
              <a:t>Holding conversations in real-life situations</a:t>
            </a:r>
          </a:p>
          <a:p>
            <a:pPr>
              <a:buFont typeface="Wingdings" panose="05000000000000000000" pitchFamily="2" charset="2"/>
              <a:buChar char="q"/>
            </a:pPr>
            <a:r>
              <a:rPr lang="en-US" dirty="0"/>
              <a:t>Writing stories, letters, emails, essays, and other texts</a:t>
            </a:r>
          </a:p>
          <a:p>
            <a:pPr marL="0" indent="0">
              <a:buNone/>
            </a:pPr>
            <a:r>
              <a:rPr lang="en-US" b="1" dirty="0"/>
              <a:t>Equivalency and Prerequisites</a:t>
            </a:r>
          </a:p>
          <a:p>
            <a:pPr marL="0" indent="0">
              <a:buNone/>
            </a:pPr>
            <a:r>
              <a:rPr lang="en-US" dirty="0"/>
              <a:t>College Course Equivalent</a:t>
            </a:r>
          </a:p>
          <a:p>
            <a:r>
              <a:rPr lang="en-US" dirty="0"/>
              <a:t>An intermediate level (typically third- or fourth-semester) college course in Spanish language</a:t>
            </a:r>
          </a:p>
          <a:p>
            <a:pPr marL="0" indent="0">
              <a:buNone/>
            </a:pPr>
            <a:r>
              <a:rPr lang="en-US" dirty="0"/>
              <a:t>Recommended Prerequisites</a:t>
            </a:r>
          </a:p>
          <a:p>
            <a:r>
              <a:rPr lang="en-US" dirty="0"/>
              <a:t>There are no prerequisites, but students are typically in their fourth year of high-school-level study. In the case of native or heritage speakers, there may be a different pathway of study leading to this course.</a:t>
            </a:r>
          </a:p>
        </p:txBody>
      </p:sp>
      <p:sp>
        <p:nvSpPr>
          <p:cNvPr id="5" name="Text Placeholder 4">
            <a:extLst>
              <a:ext uri="{FF2B5EF4-FFF2-40B4-BE49-F238E27FC236}">
                <a16:creationId xmlns:a16="http://schemas.microsoft.com/office/drawing/2014/main" id="{A410066F-1767-4CF0-B82A-2113C6579F77}"/>
              </a:ext>
            </a:extLst>
          </p:cNvPr>
          <p:cNvSpPr>
            <a:spLocks noGrp="1"/>
          </p:cNvSpPr>
          <p:nvPr>
            <p:ph type="body" sz="quarter" idx="3"/>
          </p:nvPr>
        </p:nvSpPr>
        <p:spPr/>
        <p:txBody>
          <a:bodyPr/>
          <a:lstStyle/>
          <a:p>
            <a:r>
              <a:rPr lang="en-US" dirty="0"/>
              <a:t>Course Content</a:t>
            </a:r>
          </a:p>
        </p:txBody>
      </p:sp>
      <p:sp>
        <p:nvSpPr>
          <p:cNvPr id="6" name="Content Placeholder 5">
            <a:extLst>
              <a:ext uri="{FF2B5EF4-FFF2-40B4-BE49-F238E27FC236}">
                <a16:creationId xmlns:a16="http://schemas.microsoft.com/office/drawing/2014/main" id="{F638CAA8-C786-4FB8-A543-D74A6F9AECA9}"/>
              </a:ext>
            </a:extLst>
          </p:cNvPr>
          <p:cNvSpPr>
            <a:spLocks noGrp="1"/>
          </p:cNvSpPr>
          <p:nvPr>
            <p:ph sz="quarter" idx="4"/>
          </p:nvPr>
        </p:nvSpPr>
        <p:spPr/>
        <p:txBody>
          <a:bodyPr>
            <a:normAutofit fontScale="55000" lnSpcReduction="20000"/>
          </a:bodyPr>
          <a:lstStyle/>
          <a:p>
            <a:pPr>
              <a:buFont typeface="Wingdings" panose="05000000000000000000" pitchFamily="2" charset="2"/>
              <a:buChar char="q"/>
            </a:pPr>
            <a:r>
              <a:rPr lang="en-US" dirty="0">
                <a:latin typeface="+mj-lt"/>
              </a:rPr>
              <a:t>Unit 1: Families in Different Societies</a:t>
            </a:r>
          </a:p>
          <a:p>
            <a:pPr>
              <a:buFont typeface="Wingdings" panose="05000000000000000000" pitchFamily="2" charset="2"/>
              <a:buChar char="q"/>
            </a:pPr>
            <a:r>
              <a:rPr lang="en-US" dirty="0">
                <a:latin typeface="+mj-lt"/>
              </a:rPr>
              <a:t>Unit 2: The Influence of Language and Culture on Identity</a:t>
            </a:r>
          </a:p>
          <a:p>
            <a:pPr>
              <a:buFont typeface="Wingdings" panose="05000000000000000000" pitchFamily="2" charset="2"/>
              <a:buChar char="q"/>
            </a:pPr>
            <a:r>
              <a:rPr lang="en-US" dirty="0">
                <a:latin typeface="+mj-lt"/>
              </a:rPr>
              <a:t>Unit 3: Influences of Beauty and Art</a:t>
            </a:r>
          </a:p>
          <a:p>
            <a:pPr>
              <a:buFont typeface="Wingdings" panose="05000000000000000000" pitchFamily="2" charset="2"/>
              <a:buChar char="q"/>
            </a:pPr>
            <a:r>
              <a:rPr lang="en-US" dirty="0">
                <a:latin typeface="+mj-lt"/>
              </a:rPr>
              <a:t>Unit 4: How Science and Technology Affect Our Lives</a:t>
            </a:r>
          </a:p>
          <a:p>
            <a:pPr>
              <a:buFont typeface="Wingdings" panose="05000000000000000000" pitchFamily="2" charset="2"/>
              <a:buChar char="q"/>
            </a:pPr>
            <a:r>
              <a:rPr lang="en-US" dirty="0">
                <a:latin typeface="+mj-lt"/>
              </a:rPr>
              <a:t>Unit 5: Factors That Impact the Quality of Life</a:t>
            </a:r>
          </a:p>
          <a:p>
            <a:pPr>
              <a:buFont typeface="Wingdings" panose="05000000000000000000" pitchFamily="2" charset="2"/>
              <a:buChar char="q"/>
            </a:pPr>
            <a:r>
              <a:rPr lang="en-US" dirty="0">
                <a:latin typeface="+mj-lt"/>
              </a:rPr>
              <a:t>Unit 6: Environmental, Political, and Societal Challenges</a:t>
            </a:r>
          </a:p>
          <a:p>
            <a:pPr>
              <a:buFont typeface="Wingdings" panose="05000000000000000000" pitchFamily="2" charset="2"/>
              <a:buChar char="q"/>
            </a:pPr>
            <a:endParaRPr lang="en-US" dirty="0">
              <a:latin typeface="+mj-lt"/>
            </a:endParaRPr>
          </a:p>
        </p:txBody>
      </p:sp>
      <p:pic>
        <p:nvPicPr>
          <p:cNvPr id="7" name="Picture 6">
            <a:extLst>
              <a:ext uri="{FF2B5EF4-FFF2-40B4-BE49-F238E27FC236}">
                <a16:creationId xmlns:a16="http://schemas.microsoft.com/office/drawing/2014/main" id="{16739B40-C761-4B07-A2D8-E9640BE0016E}"/>
              </a:ext>
            </a:extLst>
          </p:cNvPr>
          <p:cNvPicPr>
            <a:picLocks noChangeAspect="1"/>
          </p:cNvPicPr>
          <p:nvPr/>
        </p:nvPicPr>
        <p:blipFill>
          <a:blip r:embed="rId2"/>
          <a:stretch>
            <a:fillRect/>
          </a:stretch>
        </p:blipFill>
        <p:spPr>
          <a:xfrm>
            <a:off x="3154566" y="785019"/>
            <a:ext cx="5297424" cy="6858000"/>
          </a:xfrm>
          <a:prstGeom prst="rect">
            <a:avLst/>
          </a:prstGeom>
        </p:spPr>
      </p:pic>
      <p:sp>
        <p:nvSpPr>
          <p:cNvPr id="8" name="TextBox 7">
            <a:extLst>
              <a:ext uri="{FF2B5EF4-FFF2-40B4-BE49-F238E27FC236}">
                <a16:creationId xmlns:a16="http://schemas.microsoft.com/office/drawing/2014/main" id="{E7A03B37-14CC-4001-90E8-8985BBCC44AE}"/>
              </a:ext>
            </a:extLst>
          </p:cNvPr>
          <p:cNvSpPr txBox="1"/>
          <p:nvPr/>
        </p:nvSpPr>
        <p:spPr>
          <a:xfrm>
            <a:off x="9218612" y="1752600"/>
            <a:ext cx="2286000" cy="535531"/>
          </a:xfrm>
          <a:prstGeom prst="rect">
            <a:avLst/>
          </a:prstGeom>
          <a:solidFill>
            <a:schemeClr val="bg1"/>
          </a:solidFill>
          <a:ln>
            <a:solidFill>
              <a:schemeClr val="tx1"/>
            </a:solidFill>
          </a:ln>
        </p:spPr>
        <p:txBody>
          <a:bodyPr wrap="square" rtlCol="0">
            <a:spAutoFit/>
          </a:bodyPr>
          <a:lstStyle/>
          <a:p>
            <a:pPr algn="ctr">
              <a:lnSpc>
                <a:spcPct val="90000"/>
              </a:lnSpc>
            </a:pPr>
            <a:r>
              <a:rPr lang="en-US" sz="1600" dirty="0">
                <a:hlinkClick r:id="rId3"/>
              </a:rPr>
              <a:t>Watch AP Spanish Language and Culture</a:t>
            </a:r>
            <a:endParaRPr lang="en-US" sz="1600" dirty="0"/>
          </a:p>
        </p:txBody>
      </p:sp>
      <p:sp>
        <p:nvSpPr>
          <p:cNvPr id="9" name="TextBox 8">
            <a:extLst>
              <a:ext uri="{FF2B5EF4-FFF2-40B4-BE49-F238E27FC236}">
                <a16:creationId xmlns:a16="http://schemas.microsoft.com/office/drawing/2014/main" id="{1F8C7647-0BE4-4EAA-8251-860C4C69B45B}"/>
              </a:ext>
            </a:extLst>
          </p:cNvPr>
          <p:cNvSpPr txBox="1"/>
          <p:nvPr/>
        </p:nvSpPr>
        <p:spPr>
          <a:xfrm>
            <a:off x="10437812" y="6324600"/>
            <a:ext cx="1356216" cy="424732"/>
          </a:xfrm>
          <a:prstGeom prst="rect">
            <a:avLst/>
          </a:prstGeom>
          <a:noFill/>
        </p:spPr>
        <p:txBody>
          <a:bodyPr wrap="square" rtlCol="0">
            <a:spAutoFit/>
          </a:bodyPr>
          <a:lstStyle/>
          <a:p>
            <a:pPr algn="ctr">
              <a:lnSpc>
                <a:spcPct val="90000"/>
              </a:lnSpc>
            </a:pPr>
            <a:r>
              <a:rPr lang="en-US" sz="2400" dirty="0">
                <a:hlinkClick r:id="rId4" action="ppaction://hlinksldjump"/>
              </a:rPr>
              <a:t>Back</a:t>
            </a:r>
            <a:endParaRPr lang="en-US" sz="2400" dirty="0"/>
          </a:p>
        </p:txBody>
      </p:sp>
    </p:spTree>
    <p:extLst>
      <p:ext uri="{BB962C8B-B14F-4D97-AF65-F5344CB8AC3E}">
        <p14:creationId xmlns:p14="http://schemas.microsoft.com/office/powerpoint/2010/main" val="112981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4" y="274638"/>
            <a:ext cx="9143998" cy="1020762"/>
          </a:xfrm>
        </p:spPr>
        <p:txBody>
          <a:bodyPr anchor="b">
            <a:normAutofit/>
          </a:bodyPr>
          <a:lstStyle/>
          <a:p>
            <a:r>
              <a:rPr lang="en-US" dirty="0"/>
              <a:t>WHY? Virtual AP Presentation</a:t>
            </a:r>
          </a:p>
        </p:txBody>
      </p:sp>
      <p:pic>
        <p:nvPicPr>
          <p:cNvPr id="2" name="Picture 1">
            <a:extLst>
              <a:ext uri="{FF2B5EF4-FFF2-40B4-BE49-F238E27FC236}">
                <a16:creationId xmlns:a16="http://schemas.microsoft.com/office/drawing/2014/main" id="{4D38C629-4F8A-477B-9083-1EDCF9C379CD}"/>
              </a:ext>
            </a:extLst>
          </p:cNvPr>
          <p:cNvPicPr>
            <a:picLocks noChangeAspect="1"/>
          </p:cNvPicPr>
          <p:nvPr/>
        </p:nvPicPr>
        <p:blipFill>
          <a:blip r:embed="rId2">
            <a:alphaModFix amt="50000"/>
          </a:blip>
          <a:stretch>
            <a:fillRect/>
          </a:stretch>
        </p:blipFill>
        <p:spPr>
          <a:xfrm>
            <a:off x="16588" y="685101"/>
            <a:ext cx="5295262" cy="6858000"/>
          </a:xfrm>
          <a:prstGeom prst="rect">
            <a:avLst/>
          </a:prstGeom>
        </p:spPr>
      </p:pic>
      <p:sp>
        <p:nvSpPr>
          <p:cNvPr id="14" name="Content Placeholder 13"/>
          <p:cNvSpPr>
            <a:spLocks noGrp="1"/>
          </p:cNvSpPr>
          <p:nvPr>
            <p:ph type="body" sz="half" idx="2"/>
          </p:nvPr>
        </p:nvSpPr>
        <p:spPr>
          <a:xfrm>
            <a:off x="989012" y="2286000"/>
            <a:ext cx="3276601" cy="3886200"/>
          </a:xfrm>
        </p:spPr>
        <p:txBody>
          <a:bodyPr anchor="b">
            <a:normAutofit/>
          </a:bodyPr>
          <a:lstStyle/>
          <a:p>
            <a:r>
              <a:rPr lang="en-US" dirty="0"/>
              <a:t>Share information</a:t>
            </a:r>
          </a:p>
          <a:p>
            <a:r>
              <a:rPr lang="en-US" dirty="0"/>
              <a:t>Promote awareness regarding the AP Program</a:t>
            </a:r>
          </a:p>
          <a:p>
            <a:r>
              <a:rPr lang="en-US" dirty="0"/>
              <a:t>Information specific to those courses that will be offered at Hempstead High School during the 2020-2021 school year</a:t>
            </a:r>
          </a:p>
          <a:p>
            <a:r>
              <a:rPr lang="en-US" dirty="0"/>
              <a:t>Our goal is to provide information  that would allow students and parents to make more informed choose about the course they will be taking in the 2020-2021 school year </a:t>
            </a:r>
          </a:p>
        </p:txBody>
      </p:sp>
      <p:pic>
        <p:nvPicPr>
          <p:cNvPr id="3" name="Picture 2">
            <a:extLst>
              <a:ext uri="{FF2B5EF4-FFF2-40B4-BE49-F238E27FC236}">
                <a16:creationId xmlns:a16="http://schemas.microsoft.com/office/drawing/2014/main" id="{F2376533-4FAE-4FE2-A6C4-638582E154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37212" y="1905000"/>
            <a:ext cx="4038600" cy="4038600"/>
          </a:xfrm>
          <a:prstGeom prst="rect">
            <a:avLst/>
          </a:prstGeom>
          <a:noFill/>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E9CD-F421-4547-88A9-C8808CD1879E}"/>
              </a:ext>
            </a:extLst>
          </p:cNvPr>
          <p:cNvSpPr>
            <a:spLocks noGrp="1"/>
          </p:cNvSpPr>
          <p:nvPr>
            <p:ph type="title"/>
          </p:nvPr>
        </p:nvSpPr>
        <p:spPr>
          <a:xfrm>
            <a:off x="1516631" y="884238"/>
            <a:ext cx="9143998" cy="1020762"/>
          </a:xfrm>
        </p:spPr>
        <p:txBody>
          <a:bodyPr>
            <a:normAutofit fontScale="90000"/>
          </a:bodyPr>
          <a:lstStyle/>
          <a:p>
            <a:pPr algn="ctr" fontAlgn="t">
              <a:lnSpc>
                <a:spcPct val="100000"/>
              </a:lnSpc>
            </a:pPr>
            <a:r>
              <a:rPr lang="en-US" b="1" dirty="0"/>
              <a:t>Five Year Score Summary - 2019</a:t>
            </a:r>
            <a:br>
              <a:rPr lang="en-US" b="1" dirty="0"/>
            </a:br>
            <a:r>
              <a:rPr lang="en-US" dirty="0"/>
              <a:t>  Hempstead High School (332325)</a:t>
            </a:r>
            <a:br>
              <a:rPr lang="en-US" dirty="0"/>
            </a:br>
            <a:endParaRPr lang="en-US" dirty="0"/>
          </a:p>
        </p:txBody>
      </p:sp>
      <p:sp>
        <p:nvSpPr>
          <p:cNvPr id="3" name="Text Placeholder 2">
            <a:extLst>
              <a:ext uri="{FF2B5EF4-FFF2-40B4-BE49-F238E27FC236}">
                <a16:creationId xmlns:a16="http://schemas.microsoft.com/office/drawing/2014/main" id="{628545B0-49D9-4F3F-8D39-12C590F4C830}"/>
              </a:ext>
            </a:extLst>
          </p:cNvPr>
          <p:cNvSpPr>
            <a:spLocks noGrp="1"/>
          </p:cNvSpPr>
          <p:nvPr>
            <p:ph type="body" idx="1"/>
          </p:nvPr>
        </p:nvSpPr>
        <p:spPr/>
        <p:txBody>
          <a:bodyPr/>
          <a:lstStyle/>
          <a:p>
            <a:pPr algn="ctr"/>
            <a:r>
              <a:rPr lang="en-US" b="1" cap="all" dirty="0">
                <a:latin typeface="+mj-lt"/>
              </a:rPr>
              <a:t>% OF TOTAL AP STUDENTS WITH SCORES 3+</a:t>
            </a:r>
            <a:endParaRPr lang="en-US" dirty="0">
              <a:latin typeface="+mj-lt"/>
            </a:endParaRPr>
          </a:p>
        </p:txBody>
      </p:sp>
      <p:pic>
        <p:nvPicPr>
          <p:cNvPr id="8" name="Content Placeholder 7" descr="A picture containing screenshot&#10;&#10;Description automatically generated">
            <a:extLst>
              <a:ext uri="{FF2B5EF4-FFF2-40B4-BE49-F238E27FC236}">
                <a16:creationId xmlns:a16="http://schemas.microsoft.com/office/drawing/2014/main" id="{0C9D35A8-904D-4BB9-9D37-3F1C729B70C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22413" y="2819399"/>
            <a:ext cx="4416425" cy="3169659"/>
          </a:xfrm>
          <a:ln w="76200">
            <a:solidFill>
              <a:schemeClr val="accent1">
                <a:lumMod val="75000"/>
              </a:schemeClr>
            </a:solidFill>
          </a:ln>
        </p:spPr>
      </p:pic>
      <p:sp>
        <p:nvSpPr>
          <p:cNvPr id="5" name="Text Placeholder 4">
            <a:extLst>
              <a:ext uri="{FF2B5EF4-FFF2-40B4-BE49-F238E27FC236}">
                <a16:creationId xmlns:a16="http://schemas.microsoft.com/office/drawing/2014/main" id="{8ECFCF15-8DCE-4982-9A29-E5D396E371CA}"/>
              </a:ext>
            </a:extLst>
          </p:cNvPr>
          <p:cNvSpPr>
            <a:spLocks noGrp="1"/>
          </p:cNvSpPr>
          <p:nvPr>
            <p:ph type="body" sz="quarter" idx="3"/>
          </p:nvPr>
        </p:nvSpPr>
        <p:spPr/>
        <p:txBody>
          <a:bodyPr/>
          <a:lstStyle/>
          <a:p>
            <a:pPr algn="ctr"/>
            <a:r>
              <a:rPr lang="en-US" b="1" cap="all" dirty="0">
                <a:latin typeface="+mj-lt"/>
              </a:rPr>
              <a:t>SCHOOL SUMMARY</a:t>
            </a:r>
            <a:endParaRPr lang="en-US" dirty="0">
              <a:latin typeface="+mj-lt"/>
            </a:endParaRPr>
          </a:p>
        </p:txBody>
      </p:sp>
      <p:graphicFrame>
        <p:nvGraphicFramePr>
          <p:cNvPr id="11" name="Content Placeholder 10">
            <a:extLst>
              <a:ext uri="{FF2B5EF4-FFF2-40B4-BE49-F238E27FC236}">
                <a16:creationId xmlns:a16="http://schemas.microsoft.com/office/drawing/2014/main" id="{62077AA7-FAE8-47E6-8480-D2C86065F376}"/>
              </a:ext>
            </a:extLst>
          </p:cNvPr>
          <p:cNvGraphicFramePr>
            <a:graphicFrameLocks noGrp="1"/>
          </p:cNvGraphicFramePr>
          <p:nvPr>
            <p:ph sz="quarter" idx="4"/>
            <p:extLst>
              <p:ext uri="{D42A27DB-BD31-4B8C-83A1-F6EECF244321}">
                <p14:modId xmlns:p14="http://schemas.microsoft.com/office/powerpoint/2010/main" val="3679989137"/>
              </p:ext>
            </p:extLst>
          </p:nvPr>
        </p:nvGraphicFramePr>
        <p:xfrm>
          <a:off x="6249860" y="2804104"/>
          <a:ext cx="4492751" cy="3169658"/>
        </p:xfrm>
        <a:graphic>
          <a:graphicData uri="http://schemas.openxmlformats.org/drawingml/2006/table">
            <a:tbl>
              <a:tblPr/>
              <a:tblGrid>
                <a:gridCol w="898551">
                  <a:extLst>
                    <a:ext uri="{9D8B030D-6E8A-4147-A177-3AD203B41FA5}">
                      <a16:colId xmlns:a16="http://schemas.microsoft.com/office/drawing/2014/main" val="2045218013"/>
                    </a:ext>
                  </a:extLst>
                </a:gridCol>
                <a:gridCol w="718840">
                  <a:extLst>
                    <a:ext uri="{9D8B030D-6E8A-4147-A177-3AD203B41FA5}">
                      <a16:colId xmlns:a16="http://schemas.microsoft.com/office/drawing/2014/main" val="755813162"/>
                    </a:ext>
                  </a:extLst>
                </a:gridCol>
                <a:gridCol w="718840">
                  <a:extLst>
                    <a:ext uri="{9D8B030D-6E8A-4147-A177-3AD203B41FA5}">
                      <a16:colId xmlns:a16="http://schemas.microsoft.com/office/drawing/2014/main" val="3287785898"/>
                    </a:ext>
                  </a:extLst>
                </a:gridCol>
                <a:gridCol w="718840">
                  <a:extLst>
                    <a:ext uri="{9D8B030D-6E8A-4147-A177-3AD203B41FA5}">
                      <a16:colId xmlns:a16="http://schemas.microsoft.com/office/drawing/2014/main" val="3706679661"/>
                    </a:ext>
                  </a:extLst>
                </a:gridCol>
                <a:gridCol w="718840">
                  <a:extLst>
                    <a:ext uri="{9D8B030D-6E8A-4147-A177-3AD203B41FA5}">
                      <a16:colId xmlns:a16="http://schemas.microsoft.com/office/drawing/2014/main" val="4168053737"/>
                    </a:ext>
                  </a:extLst>
                </a:gridCol>
                <a:gridCol w="718840">
                  <a:extLst>
                    <a:ext uri="{9D8B030D-6E8A-4147-A177-3AD203B41FA5}">
                      <a16:colId xmlns:a16="http://schemas.microsoft.com/office/drawing/2014/main" val="2611706872"/>
                    </a:ext>
                  </a:extLst>
                </a:gridCol>
              </a:tblGrid>
              <a:tr h="272903">
                <a:tc>
                  <a:txBody>
                    <a:bodyPr/>
                    <a:lstStyle/>
                    <a:p>
                      <a:pPr algn="l"/>
                      <a:endParaRPr lang="en-US" sz="1100" b="1">
                        <a:solidFill>
                          <a:srgbClr val="3FB0AC"/>
                        </a:solidFill>
                        <a:effectLst/>
                      </a:endParaRPr>
                    </a:p>
                  </a:txBody>
                  <a:tcPr marL="56530" marR="56530" marT="28265" marB="28265" anchor="ctr">
                    <a:lnL>
                      <a:noFill/>
                    </a:lnL>
                    <a:lnR>
                      <a:noFill/>
                    </a:lnR>
                    <a:lnT>
                      <a:noFill/>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l"/>
                      <a:endParaRPr lang="en-US" sz="1100" b="1">
                        <a:solidFill>
                          <a:srgbClr val="3FB0AC"/>
                        </a:solidFill>
                        <a:effectLst/>
                      </a:endParaRPr>
                    </a:p>
                  </a:txBody>
                  <a:tcPr marL="56530" marR="56530" marT="28265" marB="28265" anchor="ctr">
                    <a:lnL>
                      <a:noFill/>
                    </a:lnL>
                    <a:lnR>
                      <a:noFill/>
                    </a:lnR>
                    <a:lnT>
                      <a:noFill/>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l"/>
                      <a:endParaRPr lang="en-US" sz="1100" b="1">
                        <a:solidFill>
                          <a:srgbClr val="3FB0AC"/>
                        </a:solidFill>
                        <a:effectLst/>
                      </a:endParaRPr>
                    </a:p>
                  </a:txBody>
                  <a:tcPr marL="56530" marR="56530" marT="28265" marB="28265" anchor="ctr">
                    <a:lnL>
                      <a:noFill/>
                    </a:lnL>
                    <a:lnR>
                      <a:noFill/>
                    </a:lnR>
                    <a:lnT>
                      <a:noFill/>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l"/>
                      <a:endParaRPr lang="en-US" sz="1100" b="1">
                        <a:solidFill>
                          <a:srgbClr val="3FB0AC"/>
                        </a:solidFill>
                        <a:effectLst/>
                      </a:endParaRPr>
                    </a:p>
                  </a:txBody>
                  <a:tcPr marL="56530" marR="56530" marT="28265" marB="28265" anchor="ctr">
                    <a:lnL>
                      <a:noFill/>
                    </a:lnL>
                    <a:lnR>
                      <a:noFill/>
                    </a:lnR>
                    <a:lnT>
                      <a:noFill/>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l"/>
                      <a:endParaRPr lang="en-US" sz="1100" b="1">
                        <a:solidFill>
                          <a:srgbClr val="3FB0AC"/>
                        </a:solidFill>
                        <a:effectLst/>
                      </a:endParaRPr>
                    </a:p>
                  </a:txBody>
                  <a:tcPr marL="56530" marR="56530" marT="28265" marB="28265" anchor="ctr">
                    <a:lnL>
                      <a:noFill/>
                    </a:lnL>
                    <a:lnR>
                      <a:noFill/>
                    </a:lnR>
                    <a:lnT>
                      <a:noFill/>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l"/>
                      <a:endParaRPr lang="en-US" sz="1100" b="1">
                        <a:solidFill>
                          <a:srgbClr val="3FB0AC"/>
                        </a:solidFill>
                        <a:effectLst/>
                      </a:endParaRPr>
                    </a:p>
                  </a:txBody>
                  <a:tcPr marL="56530" marR="56530" marT="28265" marB="28265" anchor="ctr">
                    <a:lnL>
                      <a:noFill/>
                    </a:lnL>
                    <a:lnR>
                      <a:noFill/>
                    </a:lnR>
                    <a:lnT>
                      <a:noFill/>
                    </a:lnT>
                    <a:lnB w="9525" cap="flat" cmpd="sng" algn="ctr">
                      <a:solidFill>
                        <a:srgbClr val="D9D9D9"/>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286552739"/>
                  </a:ext>
                </a:extLst>
              </a:tr>
              <a:tr h="361028">
                <a:tc>
                  <a:txBody>
                    <a:bodyPr/>
                    <a:lstStyle/>
                    <a:p>
                      <a:pPr algn="l" fontAlgn="t"/>
                      <a:endParaRPr lang="en-US" sz="1100" b="1">
                        <a:solidFill>
                          <a:srgbClr val="F0F0F0"/>
                        </a:solidFill>
                        <a:effectLst/>
                      </a:endParaRPr>
                    </a:p>
                  </a:txBody>
                  <a:tcPr marL="47109" marR="47109" marT="64774" marB="64774">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l"/>
                      <a:r>
                        <a:rPr lang="en-US" sz="1100" b="1" u="none" strike="noStrike">
                          <a:solidFill>
                            <a:srgbClr val="F0F0F0"/>
                          </a:solidFill>
                          <a:effectLst/>
                          <a:latin typeface="Roboto"/>
                        </a:rPr>
                        <a:t>2015</a:t>
                      </a:r>
                      <a:endParaRPr lang="en-US" sz="1100" b="1">
                        <a:solidFill>
                          <a:srgbClr val="F0F0F0"/>
                        </a:solidFill>
                        <a:effectLst/>
                      </a:endParaRPr>
                    </a:p>
                  </a:txBody>
                  <a:tcPr marL="47109" marR="47109" marT="64774" marB="64774"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l"/>
                      <a:r>
                        <a:rPr lang="en-US" sz="1100" b="1" u="none" strike="noStrike">
                          <a:solidFill>
                            <a:srgbClr val="F0F0F0"/>
                          </a:solidFill>
                          <a:effectLst/>
                          <a:latin typeface="Roboto"/>
                        </a:rPr>
                        <a:t>2016</a:t>
                      </a:r>
                      <a:endParaRPr lang="en-US" sz="1100" b="1">
                        <a:solidFill>
                          <a:srgbClr val="F0F0F0"/>
                        </a:solidFill>
                        <a:effectLst/>
                      </a:endParaRPr>
                    </a:p>
                  </a:txBody>
                  <a:tcPr marL="47109" marR="47109" marT="64774" marB="64774"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l"/>
                      <a:r>
                        <a:rPr lang="en-US" sz="1100" b="1" u="none" strike="noStrike">
                          <a:solidFill>
                            <a:srgbClr val="F0F0F0"/>
                          </a:solidFill>
                          <a:effectLst/>
                          <a:latin typeface="Roboto"/>
                        </a:rPr>
                        <a:t>2017</a:t>
                      </a:r>
                      <a:endParaRPr lang="en-US" sz="1100" b="1">
                        <a:solidFill>
                          <a:srgbClr val="F0F0F0"/>
                        </a:solidFill>
                        <a:effectLst/>
                      </a:endParaRPr>
                    </a:p>
                  </a:txBody>
                  <a:tcPr marL="47109" marR="47109" marT="64774" marB="64774"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l"/>
                      <a:r>
                        <a:rPr lang="en-US" sz="1100" b="1" u="none" strike="noStrike">
                          <a:solidFill>
                            <a:srgbClr val="F0F0F0"/>
                          </a:solidFill>
                          <a:effectLst/>
                          <a:latin typeface="Roboto"/>
                        </a:rPr>
                        <a:t>2018</a:t>
                      </a:r>
                      <a:endParaRPr lang="en-US" sz="1100" b="1">
                        <a:solidFill>
                          <a:srgbClr val="F0F0F0"/>
                        </a:solidFill>
                        <a:effectLst/>
                      </a:endParaRPr>
                    </a:p>
                  </a:txBody>
                  <a:tcPr marL="47109" marR="47109" marT="64774" marB="64774"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l"/>
                      <a:r>
                        <a:rPr lang="en-US" sz="1100" b="1" u="none" strike="noStrike">
                          <a:solidFill>
                            <a:srgbClr val="F0F0F0"/>
                          </a:solidFill>
                          <a:effectLst/>
                          <a:latin typeface="Roboto"/>
                        </a:rPr>
                        <a:t>2019</a:t>
                      </a:r>
                      <a:endParaRPr lang="en-US" sz="1100" b="1">
                        <a:solidFill>
                          <a:srgbClr val="F0F0F0"/>
                        </a:solidFill>
                        <a:effectLst/>
                      </a:endParaRPr>
                    </a:p>
                  </a:txBody>
                  <a:tcPr marL="47109" marR="47109" marT="64774" marB="64774"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498638973"/>
                  </a:ext>
                </a:extLst>
              </a:tr>
              <a:tr h="480423">
                <a:tc>
                  <a:txBody>
                    <a:bodyPr/>
                    <a:lstStyle/>
                    <a:p>
                      <a:r>
                        <a:rPr lang="en-US" sz="1100" u="none" strike="noStrike">
                          <a:solidFill>
                            <a:srgbClr val="454D59"/>
                          </a:solidFill>
                          <a:effectLst/>
                        </a:rPr>
                        <a:t>Total AP Students</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r"/>
                      <a:r>
                        <a:rPr lang="en-US" sz="1100" u="none" strike="noStrike">
                          <a:solidFill>
                            <a:srgbClr val="454D59"/>
                          </a:solidFill>
                          <a:effectLst/>
                        </a:rPr>
                        <a:t>103</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r"/>
                      <a:r>
                        <a:rPr lang="en-US" sz="1100" u="none" strike="noStrike">
                          <a:solidFill>
                            <a:srgbClr val="454D59"/>
                          </a:solidFill>
                          <a:effectLst/>
                        </a:rPr>
                        <a:t>109</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r"/>
                      <a:r>
                        <a:rPr lang="en-US" sz="1100" u="none" strike="noStrike">
                          <a:solidFill>
                            <a:srgbClr val="454D59"/>
                          </a:solidFill>
                          <a:effectLst/>
                        </a:rPr>
                        <a:t>142</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r"/>
                      <a:r>
                        <a:rPr lang="en-US" sz="1100" u="none" strike="noStrike">
                          <a:solidFill>
                            <a:srgbClr val="454D59"/>
                          </a:solidFill>
                          <a:effectLst/>
                        </a:rPr>
                        <a:t>157</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r"/>
                      <a:r>
                        <a:rPr lang="en-US" sz="1100" u="none" strike="noStrike">
                          <a:solidFill>
                            <a:srgbClr val="454D59"/>
                          </a:solidFill>
                          <a:effectLst/>
                        </a:rPr>
                        <a:t>196</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727324143"/>
                  </a:ext>
                </a:extLst>
              </a:tr>
              <a:tr h="480423">
                <a:tc>
                  <a:txBody>
                    <a:bodyPr/>
                    <a:lstStyle/>
                    <a:p>
                      <a:r>
                        <a:rPr lang="en-US" sz="1100" u="none" strike="noStrike">
                          <a:solidFill>
                            <a:srgbClr val="454D59"/>
                          </a:solidFill>
                          <a:effectLst/>
                        </a:rPr>
                        <a:t>Number of Exams</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r"/>
                      <a:r>
                        <a:rPr lang="en-US" sz="1100" u="none" strike="noStrike">
                          <a:solidFill>
                            <a:srgbClr val="454D59"/>
                          </a:solidFill>
                          <a:effectLst/>
                        </a:rPr>
                        <a:t>175</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r"/>
                      <a:r>
                        <a:rPr lang="en-US" sz="1100" u="none" strike="noStrike">
                          <a:solidFill>
                            <a:srgbClr val="454D59"/>
                          </a:solidFill>
                          <a:effectLst/>
                        </a:rPr>
                        <a:t>146</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r"/>
                      <a:r>
                        <a:rPr lang="en-US" sz="1100" u="none" strike="noStrike">
                          <a:solidFill>
                            <a:srgbClr val="454D59"/>
                          </a:solidFill>
                          <a:effectLst/>
                        </a:rPr>
                        <a:t>201</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r"/>
                      <a:r>
                        <a:rPr lang="en-US" sz="1100" u="none" strike="noStrike">
                          <a:solidFill>
                            <a:srgbClr val="454D59"/>
                          </a:solidFill>
                          <a:effectLst/>
                        </a:rPr>
                        <a:t>226</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r"/>
                      <a:r>
                        <a:rPr lang="en-US" sz="1100" u="none" strike="noStrike">
                          <a:solidFill>
                            <a:srgbClr val="454D59"/>
                          </a:solidFill>
                          <a:effectLst/>
                        </a:rPr>
                        <a:t>286</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761839271"/>
                  </a:ext>
                </a:extLst>
              </a:tr>
              <a:tr h="685102">
                <a:tc>
                  <a:txBody>
                    <a:bodyPr/>
                    <a:lstStyle/>
                    <a:p>
                      <a:r>
                        <a:rPr lang="en-US" sz="1100" u="none" strike="noStrike">
                          <a:solidFill>
                            <a:srgbClr val="454D59"/>
                          </a:solidFill>
                          <a:effectLst/>
                        </a:rPr>
                        <a:t>AP Students with Scores 3+</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r"/>
                      <a:r>
                        <a:rPr lang="en-US" sz="1100" u="none" strike="noStrike">
                          <a:solidFill>
                            <a:srgbClr val="454D59"/>
                          </a:solidFill>
                          <a:effectLst/>
                        </a:rPr>
                        <a:t>53</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r"/>
                      <a:r>
                        <a:rPr lang="en-US" sz="1100" u="none" strike="noStrike">
                          <a:solidFill>
                            <a:srgbClr val="454D59"/>
                          </a:solidFill>
                          <a:effectLst/>
                        </a:rPr>
                        <a:t>66</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r"/>
                      <a:r>
                        <a:rPr lang="en-US" sz="1100" u="none" strike="noStrike">
                          <a:solidFill>
                            <a:srgbClr val="454D59"/>
                          </a:solidFill>
                          <a:effectLst/>
                        </a:rPr>
                        <a:t>61</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r"/>
                      <a:r>
                        <a:rPr lang="en-US" sz="1100" u="none" strike="noStrike">
                          <a:solidFill>
                            <a:srgbClr val="454D59"/>
                          </a:solidFill>
                          <a:effectLst/>
                        </a:rPr>
                        <a:t>63</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r"/>
                      <a:r>
                        <a:rPr lang="en-US" sz="1100" u="none" strike="noStrike">
                          <a:solidFill>
                            <a:srgbClr val="454D59"/>
                          </a:solidFill>
                          <a:effectLst/>
                        </a:rPr>
                        <a:t>63</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3835476954"/>
                  </a:ext>
                </a:extLst>
              </a:tr>
              <a:tr h="889779">
                <a:tc>
                  <a:txBody>
                    <a:bodyPr/>
                    <a:lstStyle/>
                    <a:p>
                      <a:r>
                        <a:rPr lang="en-US" sz="1100" u="none" strike="noStrike">
                          <a:solidFill>
                            <a:srgbClr val="454D59"/>
                          </a:solidFill>
                          <a:effectLst/>
                        </a:rPr>
                        <a:t>% of Total AP Students with Scores 3+</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r"/>
                      <a:r>
                        <a:rPr lang="en-US" sz="1100" u="none" strike="noStrike">
                          <a:solidFill>
                            <a:srgbClr val="454D59"/>
                          </a:solidFill>
                          <a:effectLst/>
                        </a:rPr>
                        <a:t>51.5</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r"/>
                      <a:r>
                        <a:rPr lang="en-US" sz="1100" u="none" strike="noStrike">
                          <a:solidFill>
                            <a:srgbClr val="454D59"/>
                          </a:solidFill>
                          <a:effectLst/>
                        </a:rPr>
                        <a:t>60.6</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r"/>
                      <a:r>
                        <a:rPr lang="en-US" sz="1100" u="none" strike="noStrike">
                          <a:solidFill>
                            <a:srgbClr val="454D59"/>
                          </a:solidFill>
                          <a:effectLst/>
                        </a:rPr>
                        <a:t>43.0</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r"/>
                      <a:r>
                        <a:rPr lang="en-US" sz="1100" u="none" strike="noStrike">
                          <a:solidFill>
                            <a:srgbClr val="454D59"/>
                          </a:solidFill>
                          <a:effectLst/>
                        </a:rPr>
                        <a:t>40.1</a:t>
                      </a:r>
                      <a:endParaRPr lang="en-US" sz="110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tc>
                  <a:txBody>
                    <a:bodyPr/>
                    <a:lstStyle/>
                    <a:p>
                      <a:pPr algn="r"/>
                      <a:r>
                        <a:rPr lang="en-US" sz="1100" u="none" strike="noStrike" dirty="0">
                          <a:solidFill>
                            <a:srgbClr val="454D59"/>
                          </a:solidFill>
                          <a:effectLst/>
                        </a:rPr>
                        <a:t>32.1</a:t>
                      </a:r>
                      <a:endParaRPr lang="en-US" sz="1100" dirty="0">
                        <a:solidFill>
                          <a:srgbClr val="454D59"/>
                        </a:solidFill>
                        <a:effectLst/>
                      </a:endParaRPr>
                    </a:p>
                  </a:txBody>
                  <a:tcPr marL="58886" marR="58886" marT="29443" marB="29443"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3445617181"/>
                  </a:ext>
                </a:extLst>
              </a:tr>
            </a:tbl>
          </a:graphicData>
        </a:graphic>
      </p:graphicFrame>
      <p:sp>
        <p:nvSpPr>
          <p:cNvPr id="12" name="TextBox 11">
            <a:extLst>
              <a:ext uri="{FF2B5EF4-FFF2-40B4-BE49-F238E27FC236}">
                <a16:creationId xmlns:a16="http://schemas.microsoft.com/office/drawing/2014/main" id="{83A61EF7-F155-440F-BABA-1997616FC9C1}"/>
              </a:ext>
            </a:extLst>
          </p:cNvPr>
          <p:cNvSpPr txBox="1"/>
          <p:nvPr/>
        </p:nvSpPr>
        <p:spPr>
          <a:xfrm>
            <a:off x="5602160" y="6324600"/>
            <a:ext cx="1295400" cy="424732"/>
          </a:xfrm>
          <a:prstGeom prst="rect">
            <a:avLst/>
          </a:prstGeom>
          <a:noFill/>
        </p:spPr>
        <p:txBody>
          <a:bodyPr wrap="square" rtlCol="0">
            <a:spAutoFit/>
          </a:bodyPr>
          <a:lstStyle/>
          <a:p>
            <a:pPr>
              <a:lnSpc>
                <a:spcPct val="90000"/>
              </a:lnSpc>
            </a:pPr>
            <a:r>
              <a:rPr lang="en-US" sz="2400" dirty="0">
                <a:hlinkClick r:id="rId3" action="ppaction://hlinksldjump"/>
              </a:rPr>
              <a:t>Home</a:t>
            </a:r>
            <a:endParaRPr lang="en-US" sz="2400" dirty="0"/>
          </a:p>
        </p:txBody>
      </p:sp>
      <p:sp>
        <p:nvSpPr>
          <p:cNvPr id="13" name="TextBox 12">
            <a:extLst>
              <a:ext uri="{FF2B5EF4-FFF2-40B4-BE49-F238E27FC236}">
                <a16:creationId xmlns:a16="http://schemas.microsoft.com/office/drawing/2014/main" id="{F0800370-7987-4E64-9A4F-5F660CBA7DEC}"/>
              </a:ext>
            </a:extLst>
          </p:cNvPr>
          <p:cNvSpPr txBox="1"/>
          <p:nvPr/>
        </p:nvSpPr>
        <p:spPr>
          <a:xfrm>
            <a:off x="1498964" y="6248400"/>
            <a:ext cx="1524000" cy="424732"/>
          </a:xfrm>
          <a:prstGeom prst="rect">
            <a:avLst/>
          </a:prstGeom>
          <a:noFill/>
        </p:spPr>
        <p:txBody>
          <a:bodyPr wrap="square" rtlCol="0">
            <a:spAutoFit/>
          </a:bodyPr>
          <a:lstStyle/>
          <a:p>
            <a:pPr>
              <a:lnSpc>
                <a:spcPct val="90000"/>
              </a:lnSpc>
            </a:pPr>
            <a:r>
              <a:rPr lang="en-US" sz="2400" dirty="0">
                <a:hlinkClick r:id="" action="ppaction://hlinkshowjump?jump=firstslide"/>
              </a:rPr>
              <a:t>Next</a:t>
            </a:r>
            <a:endParaRPr lang="en-US" sz="2400" dirty="0"/>
          </a:p>
        </p:txBody>
      </p:sp>
      <p:sp>
        <p:nvSpPr>
          <p:cNvPr id="14" name="TextBox 13">
            <a:extLst>
              <a:ext uri="{FF2B5EF4-FFF2-40B4-BE49-F238E27FC236}">
                <a16:creationId xmlns:a16="http://schemas.microsoft.com/office/drawing/2014/main" id="{2703E3C6-6E78-4989-99E7-51CB54D4F3E3}"/>
              </a:ext>
            </a:extLst>
          </p:cNvPr>
          <p:cNvSpPr txBox="1"/>
          <p:nvPr/>
        </p:nvSpPr>
        <p:spPr>
          <a:xfrm>
            <a:off x="10742611" y="6248400"/>
            <a:ext cx="1072583" cy="424732"/>
          </a:xfrm>
          <a:prstGeom prst="rect">
            <a:avLst/>
          </a:prstGeom>
          <a:noFill/>
        </p:spPr>
        <p:txBody>
          <a:bodyPr wrap="square" rtlCol="0">
            <a:spAutoFit/>
          </a:bodyPr>
          <a:lstStyle/>
          <a:p>
            <a:pPr>
              <a:lnSpc>
                <a:spcPct val="90000"/>
              </a:lnSpc>
            </a:pPr>
            <a:r>
              <a:rPr lang="en-US" sz="2400" dirty="0">
                <a:hlinkClick r:id="" action="ppaction://hlinkshowjump?jump=lastslide"/>
              </a:rPr>
              <a:t>Back</a:t>
            </a:r>
            <a:endParaRPr lang="en-US" sz="2400" dirty="0"/>
          </a:p>
        </p:txBody>
      </p:sp>
    </p:spTree>
    <p:extLst>
      <p:ext uri="{BB962C8B-B14F-4D97-AF65-F5344CB8AC3E}">
        <p14:creationId xmlns:p14="http://schemas.microsoft.com/office/powerpoint/2010/main" val="20245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BF1FB-B48D-4354-8563-8E18EA49DBD5}"/>
              </a:ext>
            </a:extLst>
          </p:cNvPr>
          <p:cNvSpPr>
            <a:spLocks noGrp="1"/>
          </p:cNvSpPr>
          <p:nvPr>
            <p:ph type="title"/>
          </p:nvPr>
        </p:nvSpPr>
        <p:spPr/>
        <p:txBody>
          <a:bodyPr/>
          <a:lstStyle/>
          <a:p>
            <a:pPr algn="ctr"/>
            <a:r>
              <a:rPr lang="en-US" dirty="0"/>
              <a:t>Active Administrators</a:t>
            </a:r>
            <a:br>
              <a:rPr lang="en-US" dirty="0"/>
            </a:br>
            <a:r>
              <a:rPr lang="en-US" b="1" dirty="0"/>
              <a:t>Hempstead High School</a:t>
            </a:r>
            <a:endParaRPr lang="en-US" dirty="0"/>
          </a:p>
        </p:txBody>
      </p:sp>
      <p:sp>
        <p:nvSpPr>
          <p:cNvPr id="3" name="Text Placeholder 2">
            <a:extLst>
              <a:ext uri="{FF2B5EF4-FFF2-40B4-BE49-F238E27FC236}">
                <a16:creationId xmlns:a16="http://schemas.microsoft.com/office/drawing/2014/main" id="{34B7F5E7-C62F-4D3C-9F05-182F9AC21B1D}"/>
              </a:ext>
            </a:extLst>
          </p:cNvPr>
          <p:cNvSpPr>
            <a:spLocks noGrp="1"/>
          </p:cNvSpPr>
          <p:nvPr>
            <p:ph type="body" idx="1"/>
          </p:nvPr>
        </p:nvSpPr>
        <p:spPr>
          <a:xfrm>
            <a:off x="3954596" y="1767819"/>
            <a:ext cx="4416552" cy="762000"/>
          </a:xfrm>
        </p:spPr>
        <p:txBody>
          <a:bodyPr>
            <a:normAutofit fontScale="92500" lnSpcReduction="20000"/>
          </a:bodyPr>
          <a:lstStyle/>
          <a:p>
            <a:pPr algn="ctr"/>
            <a:r>
              <a:rPr lang="en-US" dirty="0"/>
              <a:t>AP Coordinator</a:t>
            </a:r>
          </a:p>
          <a:p>
            <a:pPr algn="ctr"/>
            <a:r>
              <a:rPr lang="en-US" dirty="0"/>
              <a:t>Ms. N. Placide-Riboul</a:t>
            </a:r>
          </a:p>
          <a:p>
            <a:pPr algn="ctr"/>
            <a:r>
              <a:rPr lang="en-US" sz="1600" dirty="0"/>
              <a:t>npriboul@hempsteadschools.org</a:t>
            </a:r>
          </a:p>
        </p:txBody>
      </p:sp>
      <p:sp>
        <p:nvSpPr>
          <p:cNvPr id="8" name="TextBox 7">
            <a:extLst>
              <a:ext uri="{FF2B5EF4-FFF2-40B4-BE49-F238E27FC236}">
                <a16:creationId xmlns:a16="http://schemas.microsoft.com/office/drawing/2014/main" id="{EA869D7E-C5DB-4A5C-A75F-8CEB6AE9D9EB}"/>
              </a:ext>
            </a:extLst>
          </p:cNvPr>
          <p:cNvSpPr txBox="1"/>
          <p:nvPr/>
        </p:nvSpPr>
        <p:spPr>
          <a:xfrm>
            <a:off x="3198812" y="5627031"/>
            <a:ext cx="4914900" cy="590931"/>
          </a:xfrm>
          <a:prstGeom prst="rect">
            <a:avLst/>
          </a:prstGeom>
          <a:noFill/>
        </p:spPr>
        <p:txBody>
          <a:bodyPr wrap="square" rtlCol="0">
            <a:spAutoFit/>
          </a:bodyPr>
          <a:lstStyle/>
          <a:p>
            <a:pPr algn="ctr">
              <a:lnSpc>
                <a:spcPct val="90000"/>
              </a:lnSpc>
            </a:pPr>
            <a:r>
              <a:rPr lang="en-US" dirty="0">
                <a:latin typeface="+mj-lt"/>
              </a:rPr>
              <a:t>201 President St</a:t>
            </a:r>
            <a:br>
              <a:rPr lang="en-US" sz="2400" dirty="0">
                <a:latin typeface="+mj-lt"/>
              </a:rPr>
            </a:br>
            <a:r>
              <a:rPr lang="en-US" dirty="0">
                <a:latin typeface="+mj-lt"/>
              </a:rPr>
              <a:t>Hempstead, NY 115504718</a:t>
            </a:r>
            <a:endParaRPr lang="en-US" sz="2400" dirty="0">
              <a:latin typeface="+mj-lt"/>
            </a:endParaRPr>
          </a:p>
        </p:txBody>
      </p:sp>
      <p:sp>
        <p:nvSpPr>
          <p:cNvPr id="9" name="TextBox 8">
            <a:extLst>
              <a:ext uri="{FF2B5EF4-FFF2-40B4-BE49-F238E27FC236}">
                <a16:creationId xmlns:a16="http://schemas.microsoft.com/office/drawing/2014/main" id="{0F85D0FB-3AAA-4AE8-8582-00C6AB288B17}"/>
              </a:ext>
            </a:extLst>
          </p:cNvPr>
          <p:cNvSpPr txBox="1"/>
          <p:nvPr/>
        </p:nvSpPr>
        <p:spPr>
          <a:xfrm>
            <a:off x="1225855" y="3429000"/>
            <a:ext cx="3200400" cy="674031"/>
          </a:xfrm>
          <a:prstGeom prst="rect">
            <a:avLst/>
          </a:prstGeom>
          <a:noFill/>
        </p:spPr>
        <p:txBody>
          <a:bodyPr wrap="square" rtlCol="0">
            <a:spAutoFit/>
          </a:bodyPr>
          <a:lstStyle/>
          <a:p>
            <a:pPr algn="ctr">
              <a:lnSpc>
                <a:spcPct val="90000"/>
              </a:lnSpc>
            </a:pPr>
            <a:r>
              <a:rPr lang="en-US" dirty="0"/>
              <a:t>Hempstead High School</a:t>
            </a:r>
          </a:p>
          <a:p>
            <a:pPr algn="ctr">
              <a:lnSpc>
                <a:spcPct val="90000"/>
              </a:lnSpc>
            </a:pPr>
            <a:r>
              <a:rPr lang="en-US" sz="2400" dirty="0">
                <a:hlinkClick r:id="rId2"/>
              </a:rPr>
              <a:t>Visit Website</a:t>
            </a:r>
            <a:endParaRPr lang="en-US" sz="2400" dirty="0"/>
          </a:p>
        </p:txBody>
      </p:sp>
      <p:pic>
        <p:nvPicPr>
          <p:cNvPr id="10" name="Picture 9">
            <a:extLst>
              <a:ext uri="{FF2B5EF4-FFF2-40B4-BE49-F238E27FC236}">
                <a16:creationId xmlns:a16="http://schemas.microsoft.com/office/drawing/2014/main" id="{E8C09722-4F02-4ACD-BA28-16B7A62CEB10}"/>
              </a:ext>
            </a:extLst>
          </p:cNvPr>
          <p:cNvPicPr>
            <a:picLocks noChangeAspect="1"/>
          </p:cNvPicPr>
          <p:nvPr/>
        </p:nvPicPr>
        <p:blipFill>
          <a:blip r:embed="rId3"/>
          <a:stretch>
            <a:fillRect/>
          </a:stretch>
        </p:blipFill>
        <p:spPr>
          <a:xfrm>
            <a:off x="2241260" y="649011"/>
            <a:ext cx="6011923" cy="7782984"/>
          </a:xfrm>
          <a:prstGeom prst="rect">
            <a:avLst/>
          </a:prstGeom>
        </p:spPr>
      </p:pic>
      <p:sp>
        <p:nvSpPr>
          <p:cNvPr id="11" name="TextBox 10">
            <a:extLst>
              <a:ext uri="{FF2B5EF4-FFF2-40B4-BE49-F238E27FC236}">
                <a16:creationId xmlns:a16="http://schemas.microsoft.com/office/drawing/2014/main" id="{1574B10D-74F9-43C7-A0CD-C317F2FE5ED7}"/>
              </a:ext>
            </a:extLst>
          </p:cNvPr>
          <p:cNvSpPr txBox="1"/>
          <p:nvPr/>
        </p:nvSpPr>
        <p:spPr>
          <a:xfrm>
            <a:off x="9927114" y="868645"/>
            <a:ext cx="1295400" cy="424732"/>
          </a:xfrm>
          <a:prstGeom prst="rect">
            <a:avLst/>
          </a:prstGeom>
          <a:noFill/>
        </p:spPr>
        <p:txBody>
          <a:bodyPr wrap="square" rtlCol="0">
            <a:spAutoFit/>
          </a:bodyPr>
          <a:lstStyle/>
          <a:p>
            <a:pPr>
              <a:lnSpc>
                <a:spcPct val="90000"/>
              </a:lnSpc>
            </a:pPr>
            <a:r>
              <a:rPr lang="en-US" sz="2400" dirty="0">
                <a:hlinkClick r:id="rId4" action="ppaction://hlinksldjump"/>
              </a:rPr>
              <a:t>Home</a:t>
            </a:r>
            <a:endParaRPr lang="en-US" sz="2400" dirty="0"/>
          </a:p>
        </p:txBody>
      </p:sp>
      <p:sp>
        <p:nvSpPr>
          <p:cNvPr id="4" name="TextBox 3">
            <a:extLst>
              <a:ext uri="{FF2B5EF4-FFF2-40B4-BE49-F238E27FC236}">
                <a16:creationId xmlns:a16="http://schemas.microsoft.com/office/drawing/2014/main" id="{6C1E5085-025F-4503-A096-C5BB6E316F99}"/>
              </a:ext>
            </a:extLst>
          </p:cNvPr>
          <p:cNvSpPr txBox="1"/>
          <p:nvPr/>
        </p:nvSpPr>
        <p:spPr>
          <a:xfrm>
            <a:off x="9752012" y="3352800"/>
            <a:ext cx="1600200" cy="914400"/>
          </a:xfrm>
          <a:prstGeom prst="rect">
            <a:avLst/>
          </a:prstGeom>
          <a:noFill/>
        </p:spPr>
        <p:txBody>
          <a:bodyPr wrap="square" rtlCol="0">
            <a:spAutoFit/>
          </a:bodyPr>
          <a:lstStyle/>
          <a:p>
            <a:pPr>
              <a:lnSpc>
                <a:spcPct val="90000"/>
              </a:lnSpc>
            </a:pPr>
            <a:endParaRPr lang="en-US" sz="2400" dirty="0"/>
          </a:p>
        </p:txBody>
      </p:sp>
      <p:pic>
        <p:nvPicPr>
          <p:cNvPr id="5" name="Picture 4">
            <a:hlinkClick r:id="rId5"/>
            <a:extLst>
              <a:ext uri="{FF2B5EF4-FFF2-40B4-BE49-F238E27FC236}">
                <a16:creationId xmlns:a16="http://schemas.microsoft.com/office/drawing/2014/main" id="{E28EA48E-323E-400D-BAD5-566FBC58174F}"/>
              </a:ext>
            </a:extLst>
          </p:cNvPr>
          <p:cNvPicPr>
            <a:picLocks noChangeAspect="1"/>
          </p:cNvPicPr>
          <p:nvPr/>
        </p:nvPicPr>
        <p:blipFill>
          <a:blip r:embed="rId6"/>
          <a:stretch>
            <a:fillRect/>
          </a:stretch>
        </p:blipFill>
        <p:spPr>
          <a:xfrm>
            <a:off x="8748639" y="3482987"/>
            <a:ext cx="3047660" cy="725904"/>
          </a:xfrm>
          <a:prstGeom prst="rect">
            <a:avLst/>
          </a:prstGeom>
          <a:ln w="38100">
            <a:solidFill>
              <a:schemeClr val="accent1">
                <a:lumMod val="75000"/>
              </a:schemeClr>
            </a:solidFill>
          </a:ln>
        </p:spPr>
      </p:pic>
      <p:sp>
        <p:nvSpPr>
          <p:cNvPr id="6" name="TextBox 5">
            <a:extLst>
              <a:ext uri="{FF2B5EF4-FFF2-40B4-BE49-F238E27FC236}">
                <a16:creationId xmlns:a16="http://schemas.microsoft.com/office/drawing/2014/main" id="{13A98161-008C-4F5B-86B0-858A69E79286}"/>
              </a:ext>
            </a:extLst>
          </p:cNvPr>
          <p:cNvSpPr txBox="1"/>
          <p:nvPr/>
        </p:nvSpPr>
        <p:spPr>
          <a:xfrm>
            <a:off x="9523412" y="4254271"/>
            <a:ext cx="1600200" cy="286232"/>
          </a:xfrm>
          <a:prstGeom prst="rect">
            <a:avLst/>
          </a:prstGeom>
          <a:noFill/>
        </p:spPr>
        <p:txBody>
          <a:bodyPr wrap="square" rtlCol="0">
            <a:spAutoFit/>
          </a:bodyPr>
          <a:lstStyle/>
          <a:p>
            <a:pPr>
              <a:lnSpc>
                <a:spcPct val="90000"/>
              </a:lnSpc>
            </a:pPr>
            <a:r>
              <a:rPr lang="en-US" sz="1400" dirty="0">
                <a:hlinkClick r:id="rId5"/>
              </a:rPr>
              <a:t>Click on the image </a:t>
            </a:r>
            <a:endParaRPr lang="en-US" sz="1400" dirty="0"/>
          </a:p>
        </p:txBody>
      </p:sp>
    </p:spTree>
    <p:extLst>
      <p:ext uri="{BB962C8B-B14F-4D97-AF65-F5344CB8AC3E}">
        <p14:creationId xmlns:p14="http://schemas.microsoft.com/office/powerpoint/2010/main" val="293604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expect for participants </a:t>
            </a:r>
          </a:p>
        </p:txBody>
      </p:sp>
      <p:sp>
        <p:nvSpPr>
          <p:cNvPr id="4" name="Content Placeholder 3">
            <a:extLst>
              <a:ext uri="{FF2B5EF4-FFF2-40B4-BE49-F238E27FC236}">
                <a16:creationId xmlns:a16="http://schemas.microsoft.com/office/drawing/2014/main" id="{9076576D-493E-4F81-9427-546DAB1189F9}"/>
              </a:ext>
            </a:extLst>
          </p:cNvPr>
          <p:cNvSpPr>
            <a:spLocks noGrp="1"/>
          </p:cNvSpPr>
          <p:nvPr>
            <p:ph idx="1"/>
          </p:nvPr>
        </p:nvSpPr>
        <p:spPr/>
        <p:txBody>
          <a:bodyPr>
            <a:normAutofit fontScale="77500" lnSpcReduction="20000"/>
          </a:bodyPr>
          <a:lstStyle/>
          <a:p>
            <a:r>
              <a:rPr lang="en-US" b="1" dirty="0"/>
              <a:t>Students who are interested in taking AP courses at Hempstead High School during the 2020-2021 school year should view/ complete this presentation to learn more about AP Program, and:</a:t>
            </a:r>
            <a:endParaRPr lang="en-US" dirty="0"/>
          </a:p>
          <a:p>
            <a:pPr lvl="1"/>
            <a:r>
              <a:rPr lang="en-US" dirty="0"/>
              <a:t>Contact the teacher who is teaching the course to receive a recommendation </a:t>
            </a:r>
          </a:p>
          <a:p>
            <a:pPr marL="274320" lvl="1" indent="0">
              <a:buNone/>
            </a:pPr>
            <a:endParaRPr lang="en-US" dirty="0"/>
          </a:p>
          <a:p>
            <a:pPr lvl="1"/>
            <a:r>
              <a:rPr lang="en-US" dirty="0"/>
              <a:t>Register with you School Counselor by email</a:t>
            </a:r>
          </a:p>
          <a:p>
            <a:pPr lvl="2"/>
            <a:r>
              <a:rPr lang="en-US" dirty="0">
                <a:hlinkClick r:id="rId2"/>
              </a:rPr>
              <a:t>gflorkowski@hempsteadschools.org</a:t>
            </a:r>
            <a:endParaRPr lang="en-US" dirty="0"/>
          </a:p>
          <a:p>
            <a:pPr lvl="2"/>
            <a:r>
              <a:rPr lang="en-US" dirty="0">
                <a:hlinkClick r:id="rId3"/>
              </a:rPr>
              <a:t>mhiggins@hempsteadschools.org</a:t>
            </a:r>
            <a:endParaRPr lang="en-US" dirty="0"/>
          </a:p>
          <a:p>
            <a:pPr lvl="2"/>
            <a:r>
              <a:rPr lang="en-US" dirty="0">
                <a:hlinkClick r:id="rId4"/>
              </a:rPr>
              <a:t>vgarcia@hempsteadschools.org</a:t>
            </a:r>
            <a:endParaRPr lang="en-US" dirty="0"/>
          </a:p>
          <a:p>
            <a:pPr lvl="2"/>
            <a:r>
              <a:rPr lang="en-US" dirty="0">
                <a:hlinkClick r:id="rId5"/>
              </a:rPr>
              <a:t>cperez01@hempsteadschools.org</a:t>
            </a:r>
            <a:endParaRPr lang="en-US" dirty="0"/>
          </a:p>
          <a:p>
            <a:pPr lvl="2"/>
            <a:r>
              <a:rPr lang="en-US" dirty="0">
                <a:hlinkClick r:id="rId6"/>
              </a:rPr>
              <a:t>njacques@hempsteadschools.org</a:t>
            </a:r>
            <a:endParaRPr lang="en-US" dirty="0"/>
          </a:p>
          <a:p>
            <a:pPr lvl="2"/>
            <a:r>
              <a:rPr lang="en-US" dirty="0">
                <a:hlinkClick r:id="rId7"/>
              </a:rPr>
              <a:t>mdimartino@hempsteadschools.org</a:t>
            </a:r>
            <a:endParaRPr lang="en-US" dirty="0"/>
          </a:p>
          <a:p>
            <a:pPr lvl="2"/>
            <a:r>
              <a:rPr lang="en-US" dirty="0">
                <a:hlinkClick r:id="rId8"/>
              </a:rPr>
              <a:t>mhutchinson1@hempsteadschools.org</a:t>
            </a:r>
            <a:endParaRPr lang="en-US" dirty="0"/>
          </a:p>
          <a:p>
            <a:pPr lvl="2"/>
            <a:r>
              <a:rPr lang="en-US" dirty="0">
                <a:hlinkClick r:id="rId9"/>
              </a:rPr>
              <a:t>jweir@hempsteadschools.org</a:t>
            </a:r>
            <a:endParaRPr lang="en-US" dirty="0"/>
          </a:p>
          <a:p>
            <a:pPr marL="274320" lvl="1" indent="0">
              <a:buNone/>
            </a:pPr>
            <a:endParaRPr lang="en-US" dirty="0"/>
          </a:p>
          <a:p>
            <a:r>
              <a:rPr lang="en-US" b="1" dirty="0"/>
              <a:t>In addition, students should participate in presentations for each individual AP course they interested in taking next year</a:t>
            </a:r>
          </a:p>
        </p:txBody>
      </p:sp>
      <p:pic>
        <p:nvPicPr>
          <p:cNvPr id="5" name="Picture 4" descr="A close up of a logo&#10;&#10;Description automatically generated">
            <a:extLst>
              <a:ext uri="{FF2B5EF4-FFF2-40B4-BE49-F238E27FC236}">
                <a16:creationId xmlns:a16="http://schemas.microsoft.com/office/drawing/2014/main" id="{D70B73F9-C0D5-425D-B663-F787AEE660F6}"/>
              </a:ext>
            </a:extLst>
          </p:cNvPr>
          <p:cNvPicPr>
            <a:picLocks noChangeAspect="1"/>
          </p:cNvPicPr>
          <p:nvPr/>
        </p:nvPicPr>
        <p:blipFill>
          <a:blip r:embed="rId10">
            <a:alphaModFix amt="20000"/>
            <a:extLst>
              <a:ext uri="{28A0092B-C50C-407E-A947-70E740481C1C}">
                <a14:useLocalDpi xmlns:a14="http://schemas.microsoft.com/office/drawing/2010/main" val="0"/>
              </a:ext>
            </a:extLst>
          </a:blip>
          <a:stretch>
            <a:fillRect/>
          </a:stretch>
        </p:blipFill>
        <p:spPr>
          <a:xfrm>
            <a:off x="5865812" y="698770"/>
            <a:ext cx="5975886" cy="7730634"/>
          </a:xfrm>
          <a:prstGeom prst="rect">
            <a:avLst/>
          </a:prstGeom>
        </p:spPr>
      </p:pic>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Placement Courses</a:t>
            </a:r>
          </a:p>
        </p:txBody>
      </p:sp>
      <p:graphicFrame>
        <p:nvGraphicFramePr>
          <p:cNvPr id="13" name="Table 13">
            <a:extLst>
              <a:ext uri="{FF2B5EF4-FFF2-40B4-BE49-F238E27FC236}">
                <a16:creationId xmlns:a16="http://schemas.microsoft.com/office/drawing/2014/main" id="{4B727F63-C573-49B3-9FBE-3156E3A32078}"/>
              </a:ext>
            </a:extLst>
          </p:cNvPr>
          <p:cNvGraphicFramePr>
            <a:graphicFrameLocks noGrp="1"/>
          </p:cNvGraphicFramePr>
          <p:nvPr>
            <p:ph sz="half" idx="2"/>
            <p:extLst>
              <p:ext uri="{D42A27DB-BD31-4B8C-83A1-F6EECF244321}">
                <p14:modId xmlns:p14="http://schemas.microsoft.com/office/powerpoint/2010/main" val="2261784628"/>
              </p:ext>
            </p:extLst>
          </p:nvPr>
        </p:nvGraphicFramePr>
        <p:xfrm>
          <a:off x="5942012" y="1905000"/>
          <a:ext cx="5715000" cy="4419600"/>
        </p:xfrm>
        <a:graphic>
          <a:graphicData uri="http://schemas.openxmlformats.org/drawingml/2006/table">
            <a:tbl>
              <a:tblPr firstRow="1" bandRow="1">
                <a:tableStyleId>{69CF1AB2-1976-4502-BF36-3FF5EA218861}</a:tableStyleId>
              </a:tblPr>
              <a:tblGrid>
                <a:gridCol w="1905000">
                  <a:extLst>
                    <a:ext uri="{9D8B030D-6E8A-4147-A177-3AD203B41FA5}">
                      <a16:colId xmlns:a16="http://schemas.microsoft.com/office/drawing/2014/main" val="1543060477"/>
                    </a:ext>
                  </a:extLst>
                </a:gridCol>
                <a:gridCol w="2036379">
                  <a:extLst>
                    <a:ext uri="{9D8B030D-6E8A-4147-A177-3AD203B41FA5}">
                      <a16:colId xmlns:a16="http://schemas.microsoft.com/office/drawing/2014/main" val="4279510810"/>
                    </a:ext>
                  </a:extLst>
                </a:gridCol>
                <a:gridCol w="1773621">
                  <a:extLst>
                    <a:ext uri="{9D8B030D-6E8A-4147-A177-3AD203B41FA5}">
                      <a16:colId xmlns:a16="http://schemas.microsoft.com/office/drawing/2014/main" val="1644054086"/>
                    </a:ext>
                  </a:extLst>
                </a:gridCol>
              </a:tblGrid>
              <a:tr h="1019908">
                <a:tc>
                  <a:txBody>
                    <a:bodyPr/>
                    <a:lstStyle/>
                    <a:p>
                      <a:pPr algn="ctr"/>
                      <a:r>
                        <a:rPr lang="en-US" sz="2000" b="1" dirty="0">
                          <a:latin typeface="Consolas"/>
                          <a:hlinkClick r:id="rId2" action="ppaction://hlinksldjump"/>
                        </a:rPr>
                        <a:t>AP English </a:t>
                      </a:r>
                      <a:r>
                        <a:rPr lang="en-US" sz="2000" b="1" dirty="0">
                          <a:latin typeface="Consolas"/>
                          <a:hlinkClick r:id="rId3"/>
                        </a:rPr>
                        <a:t>Literature</a:t>
                      </a:r>
                      <a:r>
                        <a:rPr lang="en-US" sz="2000" b="1" dirty="0">
                          <a:latin typeface="Consolas"/>
                        </a:rPr>
                        <a:t> </a:t>
                      </a:r>
                    </a:p>
                  </a:txBody>
                  <a:tcPr/>
                </a:tc>
                <a:tc>
                  <a:txBody>
                    <a:bodyPr/>
                    <a:lstStyle/>
                    <a:p>
                      <a:pPr algn="ctr"/>
                      <a:r>
                        <a:rPr lang="en-US" sz="2000" b="1" dirty="0">
                          <a:latin typeface="Consolas"/>
                          <a:hlinkClick r:id="rId4" action="ppaction://hlinksldjump"/>
                        </a:rPr>
                        <a:t>AP Computer Science A </a:t>
                      </a:r>
                      <a:endParaRPr lang="en-US" sz="2000" b="1" dirty="0">
                        <a:latin typeface="Consolas"/>
                      </a:endParaRPr>
                    </a:p>
                  </a:txBody>
                  <a:tcPr/>
                </a:tc>
                <a:tc>
                  <a:txBody>
                    <a:bodyPr/>
                    <a:lstStyle/>
                    <a:p>
                      <a:pPr algn="ctr"/>
                      <a:r>
                        <a:rPr lang="en-US" sz="2000" b="1" dirty="0">
                          <a:latin typeface="Consolas"/>
                          <a:hlinkClick r:id="rId5" action="ppaction://hlinksldjump"/>
                        </a:rPr>
                        <a:t>AP French Language</a:t>
                      </a:r>
                      <a:endParaRPr lang="en-US" sz="2000" b="1" dirty="0">
                        <a:latin typeface="Consolas"/>
                      </a:endParaRPr>
                    </a:p>
                    <a:p>
                      <a:pPr algn="ctr"/>
                      <a:endParaRPr lang="en-US" sz="2000" b="1" dirty="0">
                        <a:latin typeface="Consolas"/>
                      </a:endParaRPr>
                    </a:p>
                  </a:txBody>
                  <a:tcPr/>
                </a:tc>
                <a:extLst>
                  <a:ext uri="{0D108BD9-81ED-4DB2-BD59-A6C34878D82A}">
                    <a16:rowId xmlns:a16="http://schemas.microsoft.com/office/drawing/2014/main" val="2655798615"/>
                  </a:ext>
                </a:extLst>
              </a:tr>
              <a:tr h="713935">
                <a:tc>
                  <a:txBody>
                    <a:bodyPr/>
                    <a:lstStyle/>
                    <a:p>
                      <a:pPr algn="ctr"/>
                      <a:r>
                        <a:rPr lang="en-US" sz="2000" b="1">
                          <a:latin typeface="Consolas"/>
                          <a:hlinkClick r:id="rId6" action="ppaction://hlinksldjump"/>
                        </a:rPr>
                        <a:t>AP English Language</a:t>
                      </a:r>
                      <a:r>
                        <a:rPr lang="en-US" sz="2000" b="1">
                          <a:latin typeface="Consolas"/>
                        </a:rPr>
                        <a:t> </a:t>
                      </a:r>
                    </a:p>
                  </a:txBody>
                  <a:tcPr/>
                </a:tc>
                <a:tc>
                  <a:txBody>
                    <a:bodyPr/>
                    <a:lstStyle/>
                    <a:p>
                      <a:pPr algn="ctr"/>
                      <a:r>
                        <a:rPr lang="en-US" sz="2000" b="1" dirty="0">
                          <a:latin typeface="Consolas"/>
                          <a:hlinkClick r:id="rId7" action="ppaction://hlinksldjump"/>
                        </a:rPr>
                        <a:t>AP Biology</a:t>
                      </a:r>
                      <a:r>
                        <a:rPr lang="en-US" sz="2000" b="1" dirty="0">
                          <a:latin typeface="Consolas"/>
                        </a:rPr>
                        <a:t> </a:t>
                      </a:r>
                    </a:p>
                  </a:txBody>
                  <a:tcPr/>
                </a:tc>
                <a:tc>
                  <a:txBody>
                    <a:bodyPr/>
                    <a:lstStyle/>
                    <a:p>
                      <a:pPr algn="ctr"/>
                      <a:r>
                        <a:rPr lang="en-US" sz="2000" b="1" dirty="0">
                          <a:latin typeface="Consolas"/>
                          <a:hlinkClick r:id="rId8" action="ppaction://hlinksldjump"/>
                        </a:rPr>
                        <a:t>AP U.S. History</a:t>
                      </a:r>
                      <a:r>
                        <a:rPr lang="en-US" sz="2000" b="1" dirty="0">
                          <a:latin typeface="Consolas"/>
                        </a:rPr>
                        <a:t> </a:t>
                      </a:r>
                    </a:p>
                  </a:txBody>
                  <a:tcPr/>
                </a:tc>
                <a:extLst>
                  <a:ext uri="{0D108BD9-81ED-4DB2-BD59-A6C34878D82A}">
                    <a16:rowId xmlns:a16="http://schemas.microsoft.com/office/drawing/2014/main" val="3881320717"/>
                  </a:ext>
                </a:extLst>
              </a:tr>
              <a:tr h="1019908">
                <a:tc>
                  <a:txBody>
                    <a:bodyPr/>
                    <a:lstStyle/>
                    <a:p>
                      <a:pPr algn="ctr"/>
                      <a:r>
                        <a:rPr lang="en-US" sz="2000" b="1" dirty="0">
                          <a:latin typeface="Consolas"/>
                          <a:hlinkClick r:id="rId9" action="ppaction://hlinksldjump"/>
                        </a:rPr>
                        <a:t>AP Calculus AB </a:t>
                      </a:r>
                      <a:endParaRPr lang="en-US" sz="2000" b="1" dirty="0">
                        <a:latin typeface="Consolas"/>
                      </a:endParaRPr>
                    </a:p>
                  </a:txBody>
                  <a:tcPr/>
                </a:tc>
                <a:tc>
                  <a:txBody>
                    <a:bodyPr/>
                    <a:lstStyle/>
                    <a:p>
                      <a:pPr algn="ctr"/>
                      <a:r>
                        <a:rPr lang="en-US" sz="2000" b="1" dirty="0">
                          <a:latin typeface="Consolas"/>
                          <a:hlinkClick r:id="rId10" action="ppaction://hlinksldjump"/>
                        </a:rPr>
                        <a:t>AP Chemistry</a:t>
                      </a:r>
                      <a:r>
                        <a:rPr lang="en-US" sz="2000" b="1" dirty="0">
                          <a:latin typeface="Consolas"/>
                        </a:rPr>
                        <a:t> </a:t>
                      </a:r>
                    </a:p>
                  </a:txBody>
                  <a:tcPr/>
                </a:tc>
                <a:tc>
                  <a:txBody>
                    <a:bodyPr/>
                    <a:lstStyle/>
                    <a:p>
                      <a:pPr algn="ctr"/>
                      <a:r>
                        <a:rPr lang="en-US" sz="2000" b="1" dirty="0">
                          <a:latin typeface="Consolas"/>
                          <a:hlinkClick r:id="rId11" action="ppaction://hlinksldjump"/>
                        </a:rPr>
                        <a:t>AP Statistics</a:t>
                      </a:r>
                      <a:r>
                        <a:rPr lang="en-US" sz="2000" b="1" dirty="0">
                          <a:latin typeface="Consolas"/>
                        </a:rPr>
                        <a:t> </a:t>
                      </a:r>
                    </a:p>
                  </a:txBody>
                  <a:tcPr/>
                </a:tc>
                <a:extLst>
                  <a:ext uri="{0D108BD9-81ED-4DB2-BD59-A6C34878D82A}">
                    <a16:rowId xmlns:a16="http://schemas.microsoft.com/office/drawing/2014/main" val="983189175"/>
                  </a:ext>
                </a:extLst>
              </a:tr>
              <a:tr h="713935">
                <a:tc>
                  <a:txBody>
                    <a:bodyPr/>
                    <a:lstStyle/>
                    <a:p>
                      <a:pPr algn="ctr"/>
                      <a:r>
                        <a:rPr lang="en-US" sz="2000" b="1" dirty="0">
                          <a:latin typeface="Consolas"/>
                          <a:hlinkClick r:id="rId12" action="ppaction://hlinksldjump"/>
                        </a:rPr>
                        <a:t>AP Spanish Language</a:t>
                      </a:r>
                      <a:r>
                        <a:rPr lang="en-US" sz="2000" b="1" dirty="0">
                          <a:latin typeface="Consolas"/>
                        </a:rPr>
                        <a:t> </a:t>
                      </a:r>
                    </a:p>
                  </a:txBody>
                  <a:tcPr/>
                </a:tc>
                <a:tc>
                  <a:txBody>
                    <a:bodyPr/>
                    <a:lstStyle/>
                    <a:p>
                      <a:pPr algn="ctr"/>
                      <a:r>
                        <a:rPr lang="en-US" sz="2000" b="1" dirty="0">
                          <a:latin typeface="Consolas"/>
                          <a:hlinkClick r:id="rId13" action="ppaction://hlinksldjump"/>
                        </a:rPr>
                        <a:t>AP Spanish Literature</a:t>
                      </a:r>
                      <a:endParaRPr lang="en-US" sz="2000" b="1" dirty="0">
                        <a:latin typeface="Consolas"/>
                      </a:endParaRPr>
                    </a:p>
                  </a:txBody>
                  <a:tcPr/>
                </a:tc>
                <a:tc>
                  <a:txBody>
                    <a:bodyPr/>
                    <a:lstStyle/>
                    <a:p>
                      <a:pPr algn="ctr"/>
                      <a:r>
                        <a:rPr lang="en-US" sz="2000" b="1" dirty="0">
                          <a:latin typeface="Consolas"/>
                          <a:hlinkClick r:id="rId14" action="ppaction://hlinksldjump"/>
                        </a:rPr>
                        <a:t>AP Research</a:t>
                      </a:r>
                      <a:endParaRPr lang="en-US" sz="2000" b="1" dirty="0">
                        <a:latin typeface="Consolas"/>
                      </a:endParaRPr>
                    </a:p>
                  </a:txBody>
                  <a:tcPr/>
                </a:tc>
                <a:extLst>
                  <a:ext uri="{0D108BD9-81ED-4DB2-BD59-A6C34878D82A}">
                    <a16:rowId xmlns:a16="http://schemas.microsoft.com/office/drawing/2014/main" val="3300109196"/>
                  </a:ext>
                </a:extLst>
              </a:tr>
              <a:tr h="951914">
                <a:tc>
                  <a:txBody>
                    <a:bodyPr/>
                    <a:lstStyle/>
                    <a:p>
                      <a:pPr algn="ctr"/>
                      <a:r>
                        <a:rPr lang="en-US" sz="2000" b="1" dirty="0">
                          <a:latin typeface="Consolas"/>
                          <a:hlinkClick r:id="rId15" action="ppaction://hlinksldjump"/>
                        </a:rPr>
                        <a:t>AP World History</a:t>
                      </a:r>
                      <a:r>
                        <a:rPr lang="en-US" sz="2000" b="1" dirty="0">
                          <a:latin typeface="Consolas"/>
                        </a:rPr>
                        <a:t>  </a:t>
                      </a:r>
                    </a:p>
                  </a:txBody>
                  <a:tcPr/>
                </a:tc>
                <a:tc>
                  <a:txBody>
                    <a:bodyPr/>
                    <a:lstStyle/>
                    <a:p>
                      <a:pPr algn="ctr"/>
                      <a:r>
                        <a:rPr lang="en-US" sz="1800" b="1" dirty="0">
                          <a:latin typeface="Consolas"/>
                          <a:hlinkClick r:id="rId16" action="ppaction://hlinksldjump"/>
                        </a:rPr>
                        <a:t>AP Environmental Science</a:t>
                      </a:r>
                      <a:r>
                        <a:rPr lang="en-US" sz="2000" b="1" dirty="0">
                          <a:latin typeface="Consolas"/>
                          <a:hlinkClick r:id="rId16" action="ppaction://hlinksldjump"/>
                        </a:rPr>
                        <a:t> </a:t>
                      </a:r>
                      <a:endParaRPr lang="en-US" sz="2000" b="1" dirty="0">
                        <a:latin typeface="Consola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u="none" kern="1200" dirty="0">
                          <a:solidFill>
                            <a:schemeClr val="dk1"/>
                          </a:solidFill>
                          <a:effectLst/>
                          <a:latin typeface="Consolas"/>
                          <a:ea typeface="+mn-ea"/>
                          <a:cs typeface="+mn-cs"/>
                          <a:hlinkClick r:id="rId17" action="ppaction://hlinksldjump"/>
                        </a:rPr>
                        <a:t>AP Seminar</a:t>
                      </a:r>
                      <a:endParaRPr lang="en-US" sz="2000" b="1" i="0" u="none" kern="1200" dirty="0">
                        <a:solidFill>
                          <a:schemeClr val="dk1"/>
                        </a:solidFill>
                        <a:effectLst/>
                        <a:latin typeface="Consolas"/>
                        <a:ea typeface="+mn-ea"/>
                        <a:cs typeface="+mn-cs"/>
                        <a:hlinkClick r:id="" action="ppaction://noaction"/>
                      </a:endParaRPr>
                    </a:p>
                    <a:p>
                      <a:pPr algn="ctr"/>
                      <a:endParaRPr lang="en-US" sz="2000" b="1" dirty="0">
                        <a:latin typeface="Consolas"/>
                      </a:endParaRPr>
                    </a:p>
                  </a:txBody>
                  <a:tcPr/>
                </a:tc>
                <a:extLst>
                  <a:ext uri="{0D108BD9-81ED-4DB2-BD59-A6C34878D82A}">
                    <a16:rowId xmlns:a16="http://schemas.microsoft.com/office/drawing/2014/main" val="2278846361"/>
                  </a:ext>
                </a:extLst>
              </a:tr>
            </a:tbl>
          </a:graphicData>
        </a:graphic>
      </p:graphicFrame>
      <p:sp>
        <p:nvSpPr>
          <p:cNvPr id="16" name="Content Placeholder 15">
            <a:extLst>
              <a:ext uri="{FF2B5EF4-FFF2-40B4-BE49-F238E27FC236}">
                <a16:creationId xmlns:a16="http://schemas.microsoft.com/office/drawing/2014/main" id="{F66AEBEF-C5B3-4594-8423-4FDEE9F16B8B}"/>
              </a:ext>
            </a:extLst>
          </p:cNvPr>
          <p:cNvSpPr>
            <a:spLocks noGrp="1"/>
          </p:cNvSpPr>
          <p:nvPr>
            <p:ph sz="half" idx="1"/>
          </p:nvPr>
        </p:nvSpPr>
        <p:spPr>
          <a:xfrm>
            <a:off x="1522413" y="1905000"/>
            <a:ext cx="2438399" cy="1295400"/>
          </a:xfrm>
        </p:spPr>
        <p:txBody>
          <a:bodyPr>
            <a:normAutofit fontScale="85000" lnSpcReduction="20000"/>
          </a:bodyPr>
          <a:lstStyle/>
          <a:p>
            <a:pPr marL="0" indent="0">
              <a:buNone/>
            </a:pPr>
            <a:r>
              <a:rPr lang="en-US" dirty="0"/>
              <a:t>Please click on the course that you are interested in to learn more about the course: </a:t>
            </a:r>
          </a:p>
        </p:txBody>
      </p:sp>
      <p:pic>
        <p:nvPicPr>
          <p:cNvPr id="3" name="Picture 2">
            <a:extLst>
              <a:ext uri="{FF2B5EF4-FFF2-40B4-BE49-F238E27FC236}">
                <a16:creationId xmlns:a16="http://schemas.microsoft.com/office/drawing/2014/main" id="{ABACFCFF-951B-4F70-ABF0-781C15B4087E}"/>
              </a:ext>
            </a:extLst>
          </p:cNvPr>
          <p:cNvPicPr>
            <a:picLocks noChangeAspect="1"/>
          </p:cNvPicPr>
          <p:nvPr/>
        </p:nvPicPr>
        <p:blipFill>
          <a:blip r:embed="rId18"/>
          <a:stretch>
            <a:fillRect/>
          </a:stretch>
        </p:blipFill>
        <p:spPr>
          <a:xfrm>
            <a:off x="1751012" y="3200400"/>
            <a:ext cx="3005588" cy="3889585"/>
          </a:xfrm>
          <a:prstGeom prst="rect">
            <a:avLst/>
          </a:prstGeom>
        </p:spPr>
      </p:pic>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0FCDF9-15B5-48DA-92C0-11A0F039462F}"/>
              </a:ext>
            </a:extLst>
          </p:cNvPr>
          <p:cNvPicPr>
            <a:picLocks noChangeAspect="1"/>
          </p:cNvPicPr>
          <p:nvPr/>
        </p:nvPicPr>
        <p:blipFill>
          <a:blip r:embed="rId2">
            <a:alphaModFix amt="20000"/>
          </a:blip>
          <a:stretch>
            <a:fillRect/>
          </a:stretch>
        </p:blipFill>
        <p:spPr>
          <a:xfrm>
            <a:off x="2589212" y="690283"/>
            <a:ext cx="5410200" cy="7001436"/>
          </a:xfrm>
          <a:prstGeom prst="rect">
            <a:avLst/>
          </a:prstGeom>
        </p:spPr>
      </p:pic>
      <p:sp>
        <p:nvSpPr>
          <p:cNvPr id="2" name="Title 1"/>
          <p:cNvSpPr>
            <a:spLocks noGrp="1"/>
          </p:cNvSpPr>
          <p:nvPr>
            <p:ph type="title"/>
          </p:nvPr>
        </p:nvSpPr>
        <p:spPr/>
        <p:txBody>
          <a:bodyPr>
            <a:normAutofit/>
          </a:bodyPr>
          <a:lstStyle/>
          <a:p>
            <a:pPr algn="ctr"/>
            <a:r>
              <a:rPr lang="en-US" b="1" dirty="0"/>
              <a:t>AP English Literature and Composition</a:t>
            </a:r>
            <a:br>
              <a:rPr lang="en-US" b="1" dirty="0"/>
            </a:br>
            <a:r>
              <a:rPr lang="en-US" altLang="en-US" b="1" dirty="0"/>
              <a:t>About the Course</a:t>
            </a:r>
            <a:endParaRPr lang="en-US" b="1" dirty="0"/>
          </a:p>
        </p:txBody>
      </p:sp>
      <p:sp>
        <p:nvSpPr>
          <p:cNvPr id="4" name="Text Placeholder 3">
            <a:extLst>
              <a:ext uri="{FF2B5EF4-FFF2-40B4-BE49-F238E27FC236}">
                <a16:creationId xmlns:a16="http://schemas.microsoft.com/office/drawing/2014/main" id="{DB925BB8-613A-4D43-9358-8E3A858F4738}"/>
              </a:ext>
            </a:extLst>
          </p:cNvPr>
          <p:cNvSpPr>
            <a:spLocks noGrp="1"/>
          </p:cNvSpPr>
          <p:nvPr>
            <p:ph type="body" idx="1"/>
          </p:nvPr>
        </p:nvSpPr>
        <p:spPr>
          <a:xfrm>
            <a:off x="1583229" y="1905000"/>
            <a:ext cx="4416552" cy="762000"/>
          </a:xfrm>
        </p:spPr>
        <p:txBody>
          <a:bodyPr/>
          <a:lstStyle/>
          <a:p>
            <a:r>
              <a:rPr lang="en-US" b="1" dirty="0">
                <a:latin typeface="Consolas"/>
              </a:rPr>
              <a:t>Skills You'll Learn</a:t>
            </a:r>
            <a:endParaRPr lang="en-US" dirty="0"/>
          </a:p>
        </p:txBody>
      </p:sp>
      <p:sp>
        <p:nvSpPr>
          <p:cNvPr id="8" name="Rectangle 1">
            <a:extLst>
              <a:ext uri="{FF2B5EF4-FFF2-40B4-BE49-F238E27FC236}">
                <a16:creationId xmlns:a16="http://schemas.microsoft.com/office/drawing/2014/main" id="{D2480F40-1219-4A83-908D-A5E1E9962506}"/>
              </a:ext>
            </a:extLst>
          </p:cNvPr>
          <p:cNvSpPr>
            <a:spLocks noGrp="1" noChangeArrowheads="1"/>
          </p:cNvSpPr>
          <p:nvPr>
            <p:ph sz="half" idx="2"/>
          </p:nvPr>
        </p:nvSpPr>
        <p:spPr bwMode="auto">
          <a:xfrm>
            <a:off x="1437271" y="2824113"/>
            <a:ext cx="4416552" cy="3416320"/>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200" b="0" i="0" u="none" strike="noStrike" cap="none" normalizeH="0" baseline="0" dirty="0">
                <a:ln>
                  <a:noFill/>
                </a:ln>
                <a:effectLst/>
                <a:latin typeface="+mj-lt"/>
              </a:rPr>
              <a:t>Read a text closely and draw conclusions from details</a:t>
            </a:r>
            <a:endParaRPr lang="en-US" altLang="en-US" sz="1600" b="1" i="0" u="none" strike="noStrike" cap="none" normalizeH="0" baseline="0" dirty="0">
              <a:ln>
                <a:noFill/>
              </a:ln>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endParaRPr lang="en-US" altLang="en-US" sz="1200" b="0" i="0" u="none" strike="noStrike" cap="none" normalizeH="0" baseline="0" dirty="0">
              <a:ln>
                <a:noFill/>
              </a:ln>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200" b="0" i="0" u="none" strike="noStrike" cap="none" normalizeH="0" baseline="0" dirty="0">
                <a:ln>
                  <a:noFill/>
                </a:ln>
                <a:effectLst/>
                <a:latin typeface="+mj-lt"/>
              </a:rPr>
              <a:t>Identify the techniques used by an author and their effects</a:t>
            </a:r>
            <a:endParaRPr lang="en-US" altLang="en-US" sz="1200" b="0" i="0" u="none" strike="noStrike" cap="none" normalizeH="0" baseline="0" dirty="0">
              <a:ln>
                <a:noFill/>
              </a:ln>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endParaRPr lang="en-US" altLang="en-US" sz="1200" b="0" i="0" u="none" strike="noStrike" cap="none" normalizeH="0" baseline="0" dirty="0">
              <a:ln>
                <a:noFill/>
              </a:ln>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200" b="0" i="0" u="none" strike="noStrike" cap="none" normalizeH="0" baseline="0" dirty="0">
                <a:ln>
                  <a:noFill/>
                </a:ln>
                <a:effectLst/>
                <a:latin typeface="+mj-lt"/>
              </a:rPr>
              <a:t>Develop an interpretation of a text</a:t>
            </a:r>
            <a:endParaRPr lang="en-US" altLang="en-US" sz="1200" b="0" i="0" u="none" strike="noStrike" cap="none" normalizeH="0" baseline="0" dirty="0">
              <a:ln>
                <a:noFill/>
              </a:ln>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endParaRPr lang="en-US" altLang="en-US" sz="1200" b="0" i="0" u="none" strike="noStrike" cap="none" normalizeH="0" baseline="0" dirty="0">
              <a:ln>
                <a:noFill/>
              </a:ln>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200" b="0" i="0" u="none" strike="noStrike" cap="none" normalizeH="0" baseline="0" dirty="0">
                <a:ln>
                  <a:noFill/>
                </a:ln>
                <a:effectLst/>
                <a:latin typeface="+mj-lt"/>
              </a:rPr>
              <a:t>Present your interpretation and make an argument for it in writing</a:t>
            </a:r>
            <a:endParaRPr lang="en-US" altLang="en-US" sz="1200" b="0" i="0" u="none" strike="noStrike" cap="none" normalizeH="0" baseline="0" dirty="0">
              <a:ln>
                <a:noFill/>
              </a:ln>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b="0" i="0" u="none" strike="noStrike" cap="none" normalizeH="0" baseline="0" dirty="0">
              <a:ln>
                <a:noFill/>
              </a:ln>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effectLst/>
                <a:latin typeface="+mj-lt"/>
              </a:rPr>
              <a:t>Equivalency and Prerequisites</a:t>
            </a:r>
            <a:endParaRPr lang="en-US" altLang="en-US" sz="1400" b="1" i="0" u="none" strike="noStrike" cap="none" normalizeH="0" baseline="0" dirty="0">
              <a:ln>
                <a:noFill/>
              </a:ln>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0" i="0" u="none" strike="noStrike" cap="none" normalizeH="0" baseline="0" dirty="0">
              <a:ln>
                <a:noFill/>
              </a:ln>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j-lt"/>
              </a:rPr>
              <a:t>College Course Equivalent</a:t>
            </a:r>
            <a:endParaRPr lang="en-US" altLang="en-US" sz="1400" b="0" i="0" u="none" strike="noStrike" cap="none" normalizeH="0" baseline="0" dirty="0">
              <a:ln>
                <a:noFill/>
              </a:ln>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effectLst/>
                <a:latin typeface="+mj-lt"/>
              </a:rPr>
              <a:t>An introductory college-level literature course</a:t>
            </a:r>
            <a:endParaRPr lang="en-US" altLang="en-US" sz="1100" b="0" i="0" u="none" strike="noStrike" cap="none" normalizeH="0" baseline="0" dirty="0">
              <a:ln>
                <a:noFill/>
              </a:ln>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0" i="0" u="none" strike="noStrike" cap="none" normalizeH="0" baseline="0" dirty="0">
              <a:ln>
                <a:noFill/>
              </a:ln>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mj-lt"/>
              </a:rPr>
              <a:t>Recommended Prerequisites</a:t>
            </a:r>
            <a:endParaRPr lang="en-US" altLang="en-US" sz="1400" b="0" i="0" u="none" strike="noStrike" cap="none" normalizeH="0" baseline="0" dirty="0">
              <a:ln>
                <a:noFill/>
              </a:ln>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mj-lt"/>
              </a:rPr>
              <a:t>None</a:t>
            </a:r>
          </a:p>
        </p:txBody>
      </p:sp>
      <p:sp>
        <p:nvSpPr>
          <p:cNvPr id="5" name="Text Placeholder 4">
            <a:extLst>
              <a:ext uri="{FF2B5EF4-FFF2-40B4-BE49-F238E27FC236}">
                <a16:creationId xmlns:a16="http://schemas.microsoft.com/office/drawing/2014/main" id="{7797D666-8DE5-491C-9051-AE021FAB8C26}"/>
              </a:ext>
            </a:extLst>
          </p:cNvPr>
          <p:cNvSpPr>
            <a:spLocks noGrp="1"/>
          </p:cNvSpPr>
          <p:nvPr>
            <p:ph type="body" sz="quarter" idx="3"/>
          </p:nvPr>
        </p:nvSpPr>
        <p:spPr/>
        <p:txBody>
          <a:bodyPr vert="horz" lIns="91440" tIns="45720" rIns="91440" bIns="45720" rtlCol="0" anchor="ctr">
            <a:normAutofit/>
          </a:bodyPr>
          <a:lstStyle/>
          <a:p>
            <a:r>
              <a:rPr lang="en-US" b="1">
                <a:latin typeface="Consolas"/>
              </a:rPr>
              <a:t>Course Content</a:t>
            </a:r>
          </a:p>
        </p:txBody>
      </p:sp>
      <p:sp>
        <p:nvSpPr>
          <p:cNvPr id="6" name="Content Placeholder 5">
            <a:extLst>
              <a:ext uri="{FF2B5EF4-FFF2-40B4-BE49-F238E27FC236}">
                <a16:creationId xmlns:a16="http://schemas.microsoft.com/office/drawing/2014/main" id="{70DBD581-A652-4316-B25C-E9A8626359D5}"/>
              </a:ext>
            </a:extLst>
          </p:cNvPr>
          <p:cNvSpPr>
            <a:spLocks noGrp="1"/>
          </p:cNvSpPr>
          <p:nvPr>
            <p:ph sz="quarter" idx="4"/>
          </p:nvPr>
        </p:nvSpPr>
        <p:spPr>
          <a:xfrm>
            <a:off x="6249860" y="2819399"/>
            <a:ext cx="4488604" cy="3352801"/>
          </a:xfrm>
        </p:spPr>
        <p:txBody>
          <a:bodyPr vert="horz" lIns="91440" tIns="45720" rIns="91440" bIns="45720" rtlCol="0" anchor="t">
            <a:normAutofit fontScale="55000" lnSpcReduction="20000"/>
          </a:bodyPr>
          <a:lstStyle/>
          <a:p>
            <a:pPr>
              <a:buFont typeface="Wingdings" panose="05000000000000000000" pitchFamily="2" charset="2"/>
              <a:buChar char="q"/>
            </a:pPr>
            <a:r>
              <a:rPr lang="en-US" dirty="0">
                <a:latin typeface="Consolas"/>
              </a:rPr>
              <a:t>Unit 1: Short Fiction I</a:t>
            </a:r>
          </a:p>
          <a:p>
            <a:pPr>
              <a:buFont typeface="Wingdings" panose="05000000000000000000" pitchFamily="2" charset="2"/>
              <a:buChar char="q"/>
            </a:pPr>
            <a:r>
              <a:rPr lang="en-US" dirty="0">
                <a:latin typeface="Consolas"/>
              </a:rPr>
              <a:t>Unit 2: Poetry I</a:t>
            </a:r>
          </a:p>
          <a:p>
            <a:pPr>
              <a:buFont typeface="Wingdings" panose="05000000000000000000" pitchFamily="2" charset="2"/>
              <a:buChar char="q"/>
            </a:pPr>
            <a:r>
              <a:rPr lang="en-US" dirty="0">
                <a:latin typeface="Consolas"/>
              </a:rPr>
              <a:t>Unit 3: Longer Fiction or Drama I</a:t>
            </a:r>
          </a:p>
          <a:p>
            <a:pPr>
              <a:buFont typeface="Wingdings" panose="05000000000000000000" pitchFamily="2" charset="2"/>
              <a:buChar char="q"/>
            </a:pPr>
            <a:r>
              <a:rPr lang="en-US" dirty="0">
                <a:latin typeface="Consolas"/>
              </a:rPr>
              <a:t>Unit 4: Short Fiction II</a:t>
            </a:r>
          </a:p>
          <a:p>
            <a:pPr>
              <a:buFont typeface="Wingdings" panose="05000000000000000000" pitchFamily="2" charset="2"/>
              <a:buChar char="q"/>
            </a:pPr>
            <a:r>
              <a:rPr lang="en-US" dirty="0">
                <a:latin typeface="Consolas"/>
              </a:rPr>
              <a:t>Unit 5: Poetry II</a:t>
            </a:r>
          </a:p>
          <a:p>
            <a:pPr>
              <a:buFont typeface="Wingdings" panose="05000000000000000000" pitchFamily="2" charset="2"/>
              <a:buChar char="q"/>
            </a:pPr>
            <a:r>
              <a:rPr lang="en-US" dirty="0">
                <a:latin typeface="Consolas"/>
              </a:rPr>
              <a:t>Unit 6: Longer Fiction </a:t>
            </a:r>
            <a:r>
              <a:rPr lang="en-US" dirty="0">
                <a:latin typeface="Consolas"/>
                <a:ea typeface="+mn-lt"/>
                <a:cs typeface="+mn-lt"/>
              </a:rPr>
              <a:t>or Drama II</a:t>
            </a:r>
          </a:p>
          <a:p>
            <a:pPr>
              <a:buFont typeface="Wingdings" panose="05000000000000000000" pitchFamily="2" charset="2"/>
              <a:buChar char="q"/>
            </a:pPr>
            <a:r>
              <a:rPr lang="en-US" dirty="0">
                <a:latin typeface="Consolas"/>
                <a:ea typeface="+mn-lt"/>
                <a:cs typeface="+mn-lt"/>
              </a:rPr>
              <a:t>Unit</a:t>
            </a:r>
            <a:r>
              <a:rPr lang="en-US" dirty="0">
                <a:latin typeface="Consolas"/>
              </a:rPr>
              <a:t> 7: Short Fiction III</a:t>
            </a:r>
          </a:p>
          <a:p>
            <a:pPr>
              <a:buFont typeface="Wingdings" panose="05000000000000000000" pitchFamily="2" charset="2"/>
              <a:buChar char="q"/>
            </a:pPr>
            <a:r>
              <a:rPr lang="en-US" dirty="0">
                <a:latin typeface="Consolas"/>
              </a:rPr>
              <a:t>Unit 8: Poetry III</a:t>
            </a:r>
          </a:p>
          <a:p>
            <a:pPr>
              <a:buFont typeface="Wingdings" panose="05000000000000000000" pitchFamily="2" charset="2"/>
              <a:buChar char="q"/>
            </a:pPr>
            <a:r>
              <a:rPr lang="en-US" dirty="0">
                <a:latin typeface="Consolas"/>
              </a:rPr>
              <a:t>Unit 9: Longer Fiction or Drama III</a:t>
            </a:r>
          </a:p>
        </p:txBody>
      </p:sp>
      <p:sp>
        <p:nvSpPr>
          <p:cNvPr id="11" name="TextBox 10">
            <a:extLst>
              <a:ext uri="{FF2B5EF4-FFF2-40B4-BE49-F238E27FC236}">
                <a16:creationId xmlns:a16="http://schemas.microsoft.com/office/drawing/2014/main" id="{59B8B742-EA1B-4FB9-9151-5DA4C658F20D}"/>
              </a:ext>
            </a:extLst>
          </p:cNvPr>
          <p:cNvSpPr txBox="1"/>
          <p:nvPr/>
        </p:nvSpPr>
        <p:spPr>
          <a:xfrm>
            <a:off x="9927488" y="1678834"/>
            <a:ext cx="1356216" cy="757130"/>
          </a:xfrm>
          <a:prstGeom prst="rect">
            <a:avLst/>
          </a:prstGeom>
          <a:solidFill>
            <a:schemeClr val="bg1">
              <a:lumMod val="95000"/>
              <a:lumOff val="5000"/>
            </a:schemeClr>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lnSpc>
                <a:spcPct val="90000"/>
              </a:lnSpc>
            </a:pPr>
            <a:r>
              <a:rPr lang="en-US" sz="1200" dirty="0">
                <a:latin typeface="Consolas"/>
                <a:hlinkClick r:id="rId3"/>
              </a:rPr>
              <a:t>Watch AP English Literature &amp; Comp</a:t>
            </a:r>
            <a:r>
              <a:rPr lang="en-US" sz="1200" dirty="0">
                <a:latin typeface="Consolas"/>
              </a:rPr>
              <a:t> </a:t>
            </a:r>
          </a:p>
        </p:txBody>
      </p:sp>
      <p:sp>
        <p:nvSpPr>
          <p:cNvPr id="7" name="TextBox 6">
            <a:extLst>
              <a:ext uri="{FF2B5EF4-FFF2-40B4-BE49-F238E27FC236}">
                <a16:creationId xmlns:a16="http://schemas.microsoft.com/office/drawing/2014/main" id="{CBEC4D43-11AD-4A80-B99C-DD07719D42F6}"/>
              </a:ext>
            </a:extLst>
          </p:cNvPr>
          <p:cNvSpPr txBox="1"/>
          <p:nvPr/>
        </p:nvSpPr>
        <p:spPr>
          <a:xfrm>
            <a:off x="10437812" y="6324600"/>
            <a:ext cx="1356216" cy="424732"/>
          </a:xfrm>
          <a:prstGeom prst="rect">
            <a:avLst/>
          </a:prstGeom>
          <a:noFill/>
        </p:spPr>
        <p:txBody>
          <a:bodyPr wrap="square" rtlCol="0">
            <a:spAutoFit/>
          </a:bodyPr>
          <a:lstStyle/>
          <a:p>
            <a:pPr algn="ctr">
              <a:lnSpc>
                <a:spcPct val="90000"/>
              </a:lnSpc>
            </a:pPr>
            <a:r>
              <a:rPr lang="en-US" sz="2400" dirty="0">
                <a:hlinkClick r:id="rId4" action="ppaction://hlinksldjump"/>
              </a:rPr>
              <a:t>Back</a:t>
            </a:r>
            <a:endParaRPr lang="en-US" sz="2400" dirty="0"/>
          </a:p>
        </p:txBody>
      </p:sp>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AP English Language and Composition</a:t>
            </a:r>
            <a:br>
              <a:rPr lang="en-US" b="1" dirty="0"/>
            </a:br>
            <a:r>
              <a:rPr lang="en-US" dirty="0"/>
              <a:t>About the Course</a:t>
            </a:r>
            <a:br>
              <a:rPr lang="en-US" dirty="0"/>
            </a:br>
            <a:endParaRPr lang="en-US" b="1" dirty="0"/>
          </a:p>
        </p:txBody>
      </p:sp>
      <p:sp>
        <p:nvSpPr>
          <p:cNvPr id="3" name="Text Placeholder 2">
            <a:extLst>
              <a:ext uri="{FF2B5EF4-FFF2-40B4-BE49-F238E27FC236}">
                <a16:creationId xmlns:a16="http://schemas.microsoft.com/office/drawing/2014/main" id="{2B0FA56B-2C27-4ECD-AEFF-B9D0159CD42A}"/>
              </a:ext>
            </a:extLst>
          </p:cNvPr>
          <p:cNvSpPr>
            <a:spLocks noGrp="1"/>
          </p:cNvSpPr>
          <p:nvPr>
            <p:ph type="body" idx="1"/>
          </p:nvPr>
        </p:nvSpPr>
        <p:spPr>
          <a:xfrm>
            <a:off x="1522413" y="1524000"/>
            <a:ext cx="4416552" cy="762000"/>
          </a:xfrm>
        </p:spPr>
        <p:txBody>
          <a:bodyPr>
            <a:normAutofit fontScale="92500" lnSpcReduction="10000"/>
          </a:bodyPr>
          <a:lstStyle/>
          <a:p>
            <a:r>
              <a:rPr lang="en-US" b="1" dirty="0">
                <a:latin typeface="Consolas"/>
                <a:ea typeface="+mn-lt"/>
                <a:cs typeface="+mn-lt"/>
              </a:rPr>
              <a:t>Skills You'll Learn</a:t>
            </a:r>
            <a:endParaRPr lang="en-US" dirty="0">
              <a:latin typeface="Consolas"/>
            </a:endParaRPr>
          </a:p>
        </p:txBody>
      </p:sp>
      <p:sp>
        <p:nvSpPr>
          <p:cNvPr id="4" name="Content Placeholder 3">
            <a:extLst>
              <a:ext uri="{FF2B5EF4-FFF2-40B4-BE49-F238E27FC236}">
                <a16:creationId xmlns:a16="http://schemas.microsoft.com/office/drawing/2014/main" id="{DE4FE82D-8620-46E0-9F75-0F7F03E18D1A}"/>
              </a:ext>
            </a:extLst>
          </p:cNvPr>
          <p:cNvSpPr>
            <a:spLocks noGrp="1"/>
          </p:cNvSpPr>
          <p:nvPr>
            <p:ph sz="half" idx="2"/>
          </p:nvPr>
        </p:nvSpPr>
        <p:spPr>
          <a:xfrm>
            <a:off x="1522413" y="2133601"/>
            <a:ext cx="4416552" cy="4038600"/>
          </a:xfrm>
        </p:spPr>
        <p:txBody>
          <a:bodyPr vert="horz" lIns="91440" tIns="45720" rIns="91440" bIns="45720" rtlCol="0" anchor="t">
            <a:noAutofit/>
          </a:bodyPr>
          <a:lstStyle/>
          <a:p>
            <a:pPr>
              <a:buFont typeface="Wingdings" panose="05000000000000000000" pitchFamily="2" charset="2"/>
              <a:buChar char="q"/>
            </a:pPr>
            <a:r>
              <a:rPr lang="en-US" sz="1200" dirty="0">
                <a:latin typeface="Consolas"/>
              </a:rPr>
              <a:t>Reading closely, analyzing, and interpreting a piece of writing</a:t>
            </a:r>
            <a:endParaRPr lang="en-US" sz="1200" b="1" dirty="0">
              <a:latin typeface="Consolas"/>
            </a:endParaRPr>
          </a:p>
          <a:p>
            <a:pPr>
              <a:buFont typeface="Wingdings" panose="05000000000000000000" pitchFamily="2" charset="2"/>
              <a:buChar char="q"/>
            </a:pPr>
            <a:r>
              <a:rPr lang="en-US" sz="1200" dirty="0">
                <a:latin typeface="Consolas"/>
              </a:rPr>
              <a:t>Evaluating a source of information</a:t>
            </a:r>
          </a:p>
          <a:p>
            <a:pPr>
              <a:buFont typeface="Wingdings" panose="05000000000000000000" pitchFamily="2" charset="2"/>
              <a:buChar char="q"/>
            </a:pPr>
            <a:r>
              <a:rPr lang="en-US" sz="1200" dirty="0">
                <a:latin typeface="Consolas"/>
              </a:rPr>
              <a:t>Gathering and consolidating information from different sources</a:t>
            </a:r>
          </a:p>
          <a:p>
            <a:pPr>
              <a:buFont typeface="Wingdings" panose="05000000000000000000" pitchFamily="2" charset="2"/>
              <a:buChar char="q"/>
            </a:pPr>
            <a:r>
              <a:rPr lang="en-US" sz="1200" dirty="0">
                <a:latin typeface="Consolas"/>
              </a:rPr>
              <a:t>Writing an evidence-based argument</a:t>
            </a:r>
          </a:p>
          <a:p>
            <a:pPr>
              <a:buFont typeface="Wingdings" panose="05000000000000000000" pitchFamily="2" charset="2"/>
              <a:buChar char="q"/>
            </a:pPr>
            <a:r>
              <a:rPr lang="en-US" sz="1200" dirty="0">
                <a:latin typeface="Consolas"/>
              </a:rPr>
              <a:t>Drafting and revising a piece of writing</a:t>
            </a:r>
          </a:p>
          <a:p>
            <a:pPr marL="0" indent="0">
              <a:buNone/>
            </a:pPr>
            <a:r>
              <a:rPr lang="en-US" sz="1200" b="1" dirty="0">
                <a:latin typeface="Consolas"/>
              </a:rPr>
              <a:t>Equivalency and Prerequisites</a:t>
            </a:r>
          </a:p>
          <a:p>
            <a:pPr marL="0" indent="0">
              <a:lnSpc>
                <a:spcPct val="120000"/>
              </a:lnSpc>
              <a:spcBef>
                <a:spcPts val="0"/>
              </a:spcBef>
              <a:buNone/>
            </a:pPr>
            <a:endParaRPr lang="en-US" sz="1200" dirty="0">
              <a:latin typeface="Consolas"/>
            </a:endParaRPr>
          </a:p>
          <a:p>
            <a:pPr marL="0" indent="0">
              <a:lnSpc>
                <a:spcPct val="120000"/>
              </a:lnSpc>
              <a:spcBef>
                <a:spcPts val="0"/>
              </a:spcBef>
              <a:buNone/>
            </a:pPr>
            <a:r>
              <a:rPr lang="en-US" sz="1200" dirty="0">
                <a:latin typeface="Consolas"/>
              </a:rPr>
              <a:t>College Course Equivalent</a:t>
            </a:r>
          </a:p>
          <a:p>
            <a:pPr marL="0" indent="0">
              <a:lnSpc>
                <a:spcPct val="120000"/>
              </a:lnSpc>
              <a:spcBef>
                <a:spcPts val="0"/>
              </a:spcBef>
              <a:buNone/>
            </a:pPr>
            <a:r>
              <a:rPr lang="en-US" sz="1200" dirty="0">
                <a:latin typeface="Consolas"/>
              </a:rPr>
              <a:t>An introductory college-level literary analysis course</a:t>
            </a:r>
          </a:p>
          <a:p>
            <a:pPr marL="0" indent="0">
              <a:lnSpc>
                <a:spcPct val="120000"/>
              </a:lnSpc>
              <a:spcBef>
                <a:spcPts val="0"/>
              </a:spcBef>
              <a:buNone/>
            </a:pPr>
            <a:endParaRPr lang="en-US" sz="1200" dirty="0">
              <a:latin typeface="Consolas"/>
            </a:endParaRPr>
          </a:p>
          <a:p>
            <a:pPr marL="0" indent="0">
              <a:lnSpc>
                <a:spcPct val="120000"/>
              </a:lnSpc>
              <a:spcBef>
                <a:spcPts val="0"/>
              </a:spcBef>
              <a:buNone/>
            </a:pPr>
            <a:r>
              <a:rPr lang="en-US" sz="1200" dirty="0">
                <a:latin typeface="Consolas"/>
              </a:rPr>
              <a:t>Recommended Prerequisites</a:t>
            </a:r>
          </a:p>
          <a:p>
            <a:pPr marL="0" indent="0">
              <a:lnSpc>
                <a:spcPct val="120000"/>
              </a:lnSpc>
              <a:spcBef>
                <a:spcPts val="0"/>
              </a:spcBef>
              <a:buNone/>
            </a:pPr>
            <a:r>
              <a:rPr lang="en-US" sz="1200" dirty="0">
                <a:latin typeface="Consolas"/>
              </a:rPr>
              <a:t>None</a:t>
            </a:r>
          </a:p>
          <a:p>
            <a:pPr marL="0" indent="0">
              <a:buNone/>
            </a:pPr>
            <a:endParaRPr lang="en-US" sz="1200" dirty="0">
              <a:latin typeface="Consolas"/>
            </a:endParaRPr>
          </a:p>
        </p:txBody>
      </p:sp>
      <p:sp>
        <p:nvSpPr>
          <p:cNvPr id="5" name="Text Placeholder 4">
            <a:extLst>
              <a:ext uri="{FF2B5EF4-FFF2-40B4-BE49-F238E27FC236}">
                <a16:creationId xmlns:a16="http://schemas.microsoft.com/office/drawing/2014/main" id="{1D88993C-14E2-476C-8198-D753848E1A2F}"/>
              </a:ext>
            </a:extLst>
          </p:cNvPr>
          <p:cNvSpPr>
            <a:spLocks noGrp="1"/>
          </p:cNvSpPr>
          <p:nvPr>
            <p:ph type="body" sz="quarter" idx="3"/>
          </p:nvPr>
        </p:nvSpPr>
        <p:spPr>
          <a:xfrm>
            <a:off x="5972331" y="1629123"/>
            <a:ext cx="2892552" cy="690433"/>
          </a:xfrm>
        </p:spPr>
        <p:txBody>
          <a:bodyPr>
            <a:normAutofit fontScale="92500" lnSpcReduction="10000"/>
          </a:bodyPr>
          <a:lstStyle/>
          <a:p>
            <a:br>
              <a:rPr lang="en-US" b="1" dirty="0"/>
            </a:br>
            <a:r>
              <a:rPr lang="en-US" b="1" dirty="0">
                <a:latin typeface="+mj-lt"/>
              </a:rPr>
              <a:t>Course Content</a:t>
            </a:r>
            <a:endParaRPr lang="en-US" b="1" dirty="0">
              <a:latin typeface="+mj-lt"/>
              <a:ea typeface="+mn-lt"/>
              <a:cs typeface="+mn-lt"/>
            </a:endParaRPr>
          </a:p>
          <a:p>
            <a:endParaRPr lang="en-US" b="1" dirty="0"/>
          </a:p>
        </p:txBody>
      </p:sp>
      <p:sp>
        <p:nvSpPr>
          <p:cNvPr id="6" name="Content Placeholder 5">
            <a:extLst>
              <a:ext uri="{FF2B5EF4-FFF2-40B4-BE49-F238E27FC236}">
                <a16:creationId xmlns:a16="http://schemas.microsoft.com/office/drawing/2014/main" id="{9B422671-B228-4907-A1C3-793C5FC64C05}"/>
              </a:ext>
            </a:extLst>
          </p:cNvPr>
          <p:cNvSpPr>
            <a:spLocks noGrp="1"/>
          </p:cNvSpPr>
          <p:nvPr>
            <p:ph sz="quarter" idx="4"/>
          </p:nvPr>
        </p:nvSpPr>
        <p:spPr>
          <a:xfrm>
            <a:off x="5972331" y="2286000"/>
            <a:ext cx="5088510" cy="1828800"/>
          </a:xfrm>
        </p:spPr>
        <p:txBody>
          <a:bodyPr vert="horz" lIns="91440" tIns="45720" rIns="91440" bIns="45720" rtlCol="0" anchor="t">
            <a:normAutofit/>
          </a:bodyPr>
          <a:lstStyle/>
          <a:p>
            <a:pPr marL="0" indent="0">
              <a:buNone/>
            </a:pPr>
            <a:r>
              <a:rPr lang="en-US" sz="1600" dirty="0">
                <a:latin typeface="Consolas"/>
                <a:ea typeface="+mn-lt"/>
                <a:cs typeface="+mn-lt"/>
              </a:rPr>
              <a:t>The course content is organized into nine units of study that provide one possible sequence for the course. The units define the skills you’ll work on as the course progresses, but your teacher can choose the content and themes that you’ll focus on in each unit.</a:t>
            </a:r>
            <a:endParaRPr lang="en-US" sz="1600" dirty="0">
              <a:latin typeface="Consolas"/>
            </a:endParaRPr>
          </a:p>
          <a:p>
            <a:pPr marL="0" indent="0">
              <a:buNone/>
            </a:pPr>
            <a:endParaRPr lang="en-US" sz="1600" dirty="0">
              <a:latin typeface="Consolas"/>
            </a:endParaRPr>
          </a:p>
        </p:txBody>
      </p:sp>
      <p:sp>
        <p:nvSpPr>
          <p:cNvPr id="7" name="TextBox 6">
            <a:extLst>
              <a:ext uri="{FF2B5EF4-FFF2-40B4-BE49-F238E27FC236}">
                <a16:creationId xmlns:a16="http://schemas.microsoft.com/office/drawing/2014/main" id="{B15E254E-1AEB-46C9-8AA5-93060F29F2C9}"/>
              </a:ext>
            </a:extLst>
          </p:cNvPr>
          <p:cNvSpPr txBox="1"/>
          <p:nvPr/>
        </p:nvSpPr>
        <p:spPr>
          <a:xfrm>
            <a:off x="9066212" y="5029200"/>
            <a:ext cx="1600200" cy="757130"/>
          </a:xfrm>
          <a:prstGeom prst="rect">
            <a:avLst/>
          </a:prstGeom>
          <a:solidFill>
            <a:schemeClr val="bg1">
              <a:lumMod val="95000"/>
              <a:lumOff val="5000"/>
            </a:schemeClr>
          </a:solidFill>
          <a:ln>
            <a:solidFill>
              <a:schemeClr val="tx1">
                <a:lumMod val="9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pPr>
            <a:r>
              <a:rPr lang="en-US" sz="1600" dirty="0">
                <a:solidFill>
                  <a:srgbClr val="57BCE5"/>
                </a:solidFill>
                <a:latin typeface="Consolas"/>
                <a:hlinkClick r:id="rId2"/>
              </a:rPr>
              <a:t>Watch AP English Language</a:t>
            </a:r>
            <a:endParaRPr lang="en-US" sz="1600" dirty="0">
              <a:solidFill>
                <a:srgbClr val="57BCE5"/>
              </a:solidFill>
              <a:latin typeface="Consolas"/>
            </a:endParaRPr>
          </a:p>
        </p:txBody>
      </p:sp>
      <p:pic>
        <p:nvPicPr>
          <p:cNvPr id="8" name="Picture 7">
            <a:extLst>
              <a:ext uri="{FF2B5EF4-FFF2-40B4-BE49-F238E27FC236}">
                <a16:creationId xmlns:a16="http://schemas.microsoft.com/office/drawing/2014/main" id="{6B95D777-EEF7-49BD-B3D7-47BF0766D098}"/>
              </a:ext>
            </a:extLst>
          </p:cNvPr>
          <p:cNvPicPr>
            <a:picLocks noChangeAspect="1"/>
          </p:cNvPicPr>
          <p:nvPr/>
        </p:nvPicPr>
        <p:blipFill>
          <a:blip r:embed="rId3"/>
          <a:stretch>
            <a:fillRect/>
          </a:stretch>
        </p:blipFill>
        <p:spPr>
          <a:xfrm>
            <a:off x="2894012" y="685800"/>
            <a:ext cx="5294209" cy="6858000"/>
          </a:xfrm>
          <a:prstGeom prst="rect">
            <a:avLst/>
          </a:prstGeom>
        </p:spPr>
      </p:pic>
      <p:sp>
        <p:nvSpPr>
          <p:cNvPr id="9" name="TextBox 8">
            <a:extLst>
              <a:ext uri="{FF2B5EF4-FFF2-40B4-BE49-F238E27FC236}">
                <a16:creationId xmlns:a16="http://schemas.microsoft.com/office/drawing/2014/main" id="{B16D9568-23AA-412C-AF72-1F822257E3DC}"/>
              </a:ext>
            </a:extLst>
          </p:cNvPr>
          <p:cNvSpPr txBox="1"/>
          <p:nvPr/>
        </p:nvSpPr>
        <p:spPr>
          <a:xfrm>
            <a:off x="10437812" y="6324600"/>
            <a:ext cx="1356216" cy="424732"/>
          </a:xfrm>
          <a:prstGeom prst="rect">
            <a:avLst/>
          </a:prstGeom>
          <a:noFill/>
        </p:spPr>
        <p:txBody>
          <a:bodyPr wrap="square" rtlCol="0">
            <a:spAutoFit/>
          </a:bodyPr>
          <a:lstStyle/>
          <a:p>
            <a:pPr algn="ctr">
              <a:lnSpc>
                <a:spcPct val="90000"/>
              </a:lnSpc>
            </a:pPr>
            <a:r>
              <a:rPr lang="en-US" sz="2400" dirty="0">
                <a:hlinkClick r:id="rId4" action="ppaction://hlinksldjump"/>
              </a:rPr>
              <a:t>Back</a:t>
            </a:r>
            <a:endParaRPr lang="en-US" sz="2400" dirty="0"/>
          </a:p>
        </p:txBody>
      </p:sp>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AP Seminar</a:t>
            </a:r>
            <a:br>
              <a:rPr lang="en-US"/>
            </a:br>
            <a:r>
              <a:rPr lang="en-US">
                <a:ea typeface="+mj-lt"/>
                <a:cs typeface="+mj-lt"/>
              </a:rPr>
              <a:t>About the Course</a:t>
            </a:r>
            <a:endParaRPr lang="en-US"/>
          </a:p>
        </p:txBody>
      </p:sp>
      <p:sp>
        <p:nvSpPr>
          <p:cNvPr id="3" name="Text Placeholder 2">
            <a:extLst>
              <a:ext uri="{FF2B5EF4-FFF2-40B4-BE49-F238E27FC236}">
                <a16:creationId xmlns:a16="http://schemas.microsoft.com/office/drawing/2014/main" id="{E1C3A964-EAA9-4E26-9B32-F9AF67E601E1}"/>
              </a:ext>
            </a:extLst>
          </p:cNvPr>
          <p:cNvSpPr>
            <a:spLocks noGrp="1"/>
          </p:cNvSpPr>
          <p:nvPr>
            <p:ph type="body" idx="1"/>
          </p:nvPr>
        </p:nvSpPr>
        <p:spPr>
          <a:xfrm>
            <a:off x="1065212" y="1870453"/>
            <a:ext cx="4416552" cy="762000"/>
          </a:xfrm>
        </p:spPr>
        <p:txBody>
          <a:bodyPr/>
          <a:lstStyle/>
          <a:p>
            <a:r>
              <a:rPr lang="en-US" b="1" dirty="0">
                <a:latin typeface="Consolas"/>
                <a:ea typeface="+mn-lt"/>
                <a:cs typeface="+mn-lt"/>
              </a:rPr>
              <a:t>Skills You'll Learn</a:t>
            </a:r>
            <a:endParaRPr lang="en-US" b="1" dirty="0">
              <a:latin typeface="Consolas"/>
            </a:endParaRPr>
          </a:p>
        </p:txBody>
      </p:sp>
      <p:sp>
        <p:nvSpPr>
          <p:cNvPr id="7" name="Content Placeholder 6">
            <a:extLst>
              <a:ext uri="{FF2B5EF4-FFF2-40B4-BE49-F238E27FC236}">
                <a16:creationId xmlns:a16="http://schemas.microsoft.com/office/drawing/2014/main" id="{A2FF7C97-0196-4921-848D-6FAD047BDA54}"/>
              </a:ext>
            </a:extLst>
          </p:cNvPr>
          <p:cNvSpPr>
            <a:spLocks noGrp="1"/>
          </p:cNvSpPr>
          <p:nvPr>
            <p:ph sz="half" idx="2"/>
          </p:nvPr>
        </p:nvSpPr>
        <p:spPr>
          <a:xfrm>
            <a:off x="961216" y="2632453"/>
            <a:ext cx="4977749" cy="4054539"/>
          </a:xfrm>
        </p:spPr>
        <p:txBody>
          <a:bodyPr vert="horz" lIns="91440" tIns="45720" rIns="91440" bIns="45720" rtlCol="0" anchor="t">
            <a:normAutofit/>
          </a:bodyPr>
          <a:lstStyle/>
          <a:p>
            <a:pPr>
              <a:buFont typeface="Wingdings" panose="05000000000000000000" pitchFamily="2" charset="2"/>
              <a:buChar char="q"/>
            </a:pPr>
            <a:r>
              <a:rPr lang="en-US" sz="1000" dirty="0">
                <a:latin typeface="Consolas"/>
                <a:ea typeface="+mn-lt"/>
                <a:cs typeface="+mn-lt"/>
              </a:rPr>
              <a:t>Reading and analyzing articles, studies, and other texts</a:t>
            </a:r>
            <a:endParaRPr lang="en-US" sz="1000" dirty="0">
              <a:latin typeface="Consolas"/>
            </a:endParaRPr>
          </a:p>
          <a:p>
            <a:pPr>
              <a:buFont typeface="Wingdings" panose="05000000000000000000" pitchFamily="2" charset="2"/>
              <a:buChar char="q"/>
            </a:pPr>
            <a:r>
              <a:rPr lang="en-US" sz="1000" dirty="0">
                <a:latin typeface="Consolas"/>
                <a:ea typeface="+mn-lt"/>
                <a:cs typeface="+mn-lt"/>
              </a:rPr>
              <a:t>Gathering and combining information from sources</a:t>
            </a:r>
            <a:endParaRPr lang="en-US" sz="1000" dirty="0">
              <a:latin typeface="Consolas"/>
            </a:endParaRPr>
          </a:p>
          <a:p>
            <a:pPr>
              <a:buFont typeface="Wingdings" panose="05000000000000000000" pitchFamily="2" charset="2"/>
              <a:buChar char="q"/>
            </a:pPr>
            <a:r>
              <a:rPr lang="en-US" sz="1000" dirty="0">
                <a:latin typeface="Consolas"/>
                <a:ea typeface="+mn-lt"/>
                <a:cs typeface="+mn-lt"/>
              </a:rPr>
              <a:t>Viewing an issue from multiple perspectives</a:t>
            </a:r>
            <a:endParaRPr lang="en-US" sz="1000" dirty="0">
              <a:latin typeface="Consolas"/>
            </a:endParaRPr>
          </a:p>
          <a:p>
            <a:pPr>
              <a:buFont typeface="Wingdings" panose="05000000000000000000" pitchFamily="2" charset="2"/>
              <a:buChar char="q"/>
            </a:pPr>
            <a:r>
              <a:rPr lang="en-US" sz="1000" dirty="0">
                <a:latin typeface="Consolas"/>
                <a:ea typeface="+mn-lt"/>
                <a:cs typeface="+mn-lt"/>
              </a:rPr>
              <a:t>Crafting arguments based on evidence</a:t>
            </a:r>
          </a:p>
          <a:p>
            <a:pPr marL="0" indent="0">
              <a:buNone/>
            </a:pPr>
            <a:r>
              <a:rPr lang="en-US" sz="1000" dirty="0">
                <a:latin typeface="Consolas"/>
              </a:rPr>
              <a:t>Equivalency and Prerequisites</a:t>
            </a:r>
          </a:p>
          <a:p>
            <a:pPr>
              <a:buNone/>
            </a:pPr>
            <a:r>
              <a:rPr lang="en-US" sz="1000" b="1" dirty="0">
                <a:latin typeface="Consolas"/>
              </a:rPr>
              <a:t>College Course Equivalent</a:t>
            </a:r>
          </a:p>
          <a:p>
            <a:pPr indent="0">
              <a:lnSpc>
                <a:spcPct val="100000"/>
              </a:lnSpc>
              <a:spcBef>
                <a:spcPts val="0"/>
              </a:spcBef>
              <a:buNone/>
            </a:pPr>
            <a:r>
              <a:rPr lang="en-US" sz="1000" dirty="0">
                <a:latin typeface="Consolas"/>
                <a:ea typeface="+mn-lt"/>
                <a:cs typeface="+mn-lt"/>
              </a:rPr>
              <a:t>AP Seminar is an interdisciplinary course that encourages students to demonstrate critical thinking, collaboration, and academic research skills on topics of the student’s choosing. To accommodate the wide range of student topics, typical college course equivalents include interdisciplinary or general elective courses.</a:t>
            </a:r>
          </a:p>
          <a:p>
            <a:pPr indent="0">
              <a:lnSpc>
                <a:spcPct val="100000"/>
              </a:lnSpc>
              <a:spcBef>
                <a:spcPts val="0"/>
              </a:spcBef>
              <a:buNone/>
            </a:pPr>
            <a:endParaRPr lang="en-US" sz="1000" b="1" dirty="0">
              <a:latin typeface="Consolas"/>
              <a:ea typeface="+mn-lt"/>
              <a:cs typeface="+mn-lt"/>
            </a:endParaRPr>
          </a:p>
          <a:p>
            <a:pPr indent="0">
              <a:lnSpc>
                <a:spcPct val="100000"/>
              </a:lnSpc>
              <a:spcBef>
                <a:spcPts val="0"/>
              </a:spcBef>
              <a:buNone/>
            </a:pPr>
            <a:r>
              <a:rPr lang="en-US" sz="1000" b="1" dirty="0">
                <a:latin typeface="Consolas"/>
              </a:rPr>
              <a:t>Recommended Prerequisites</a:t>
            </a:r>
          </a:p>
          <a:p>
            <a:pPr indent="0">
              <a:lnSpc>
                <a:spcPct val="100000"/>
              </a:lnSpc>
              <a:spcBef>
                <a:spcPts val="0"/>
              </a:spcBef>
              <a:buNone/>
            </a:pPr>
            <a:r>
              <a:rPr lang="en-US" sz="1000" dirty="0">
                <a:latin typeface="Consolas"/>
              </a:rPr>
              <a:t>None</a:t>
            </a:r>
            <a:endParaRPr lang="en-US" dirty="0">
              <a:latin typeface="Consolas"/>
            </a:endParaRPr>
          </a:p>
          <a:p>
            <a:pPr>
              <a:buNone/>
            </a:pPr>
            <a:endParaRPr lang="en-US" sz="1000" dirty="0">
              <a:latin typeface="Consolas"/>
            </a:endParaRPr>
          </a:p>
        </p:txBody>
      </p:sp>
      <p:sp>
        <p:nvSpPr>
          <p:cNvPr id="4" name="Text Placeholder 3">
            <a:extLst>
              <a:ext uri="{FF2B5EF4-FFF2-40B4-BE49-F238E27FC236}">
                <a16:creationId xmlns:a16="http://schemas.microsoft.com/office/drawing/2014/main" id="{EFBB1136-C245-4ADC-93A3-298B1CC3DB30}"/>
              </a:ext>
            </a:extLst>
          </p:cNvPr>
          <p:cNvSpPr>
            <a:spLocks noGrp="1"/>
          </p:cNvSpPr>
          <p:nvPr>
            <p:ph type="body" sz="quarter" idx="3"/>
          </p:nvPr>
        </p:nvSpPr>
        <p:spPr/>
        <p:txBody>
          <a:bodyPr vert="horz" lIns="91440" tIns="45720" rIns="91440" bIns="45720" rtlCol="0" anchor="ctr">
            <a:normAutofit/>
          </a:bodyPr>
          <a:lstStyle/>
          <a:p>
            <a:r>
              <a:rPr lang="en-US" b="1">
                <a:latin typeface="Consolas"/>
              </a:rPr>
              <a:t>Course Content</a:t>
            </a:r>
          </a:p>
        </p:txBody>
      </p:sp>
      <p:sp>
        <p:nvSpPr>
          <p:cNvPr id="5" name="Content Placeholder 4">
            <a:extLst>
              <a:ext uri="{FF2B5EF4-FFF2-40B4-BE49-F238E27FC236}">
                <a16:creationId xmlns:a16="http://schemas.microsoft.com/office/drawing/2014/main" id="{DC7C3D46-7F1F-4054-9787-C8749BB76B39}"/>
              </a:ext>
            </a:extLst>
          </p:cNvPr>
          <p:cNvSpPr>
            <a:spLocks noGrp="1"/>
          </p:cNvSpPr>
          <p:nvPr>
            <p:ph sz="quarter" idx="4"/>
          </p:nvPr>
        </p:nvSpPr>
        <p:spPr>
          <a:xfrm>
            <a:off x="6249860" y="2819399"/>
            <a:ext cx="4416552" cy="3710165"/>
          </a:xfrm>
        </p:spPr>
        <p:txBody>
          <a:bodyPr vert="horz" lIns="91440" tIns="45720" rIns="91440" bIns="45720" rtlCol="0" anchor="t">
            <a:normAutofit/>
          </a:bodyPr>
          <a:lstStyle/>
          <a:p>
            <a:pPr>
              <a:buFont typeface="Wingdings" panose="05000000000000000000" pitchFamily="2" charset="2"/>
              <a:buChar char="q"/>
            </a:pPr>
            <a:r>
              <a:rPr lang="en-US" sz="2000" dirty="0">
                <a:latin typeface="+mj-lt"/>
                <a:ea typeface="+mn-lt"/>
                <a:cs typeface="+mn-lt"/>
              </a:rPr>
              <a:t>Big Idea 1: Question and Explore</a:t>
            </a:r>
            <a:endParaRPr lang="en-US" sz="2000" dirty="0">
              <a:latin typeface="+mj-lt"/>
            </a:endParaRPr>
          </a:p>
          <a:p>
            <a:pPr>
              <a:buFont typeface="Wingdings" panose="05000000000000000000" pitchFamily="2" charset="2"/>
              <a:buChar char="q"/>
            </a:pPr>
            <a:r>
              <a:rPr lang="en-US" sz="2000" dirty="0">
                <a:latin typeface="+mj-lt"/>
                <a:ea typeface="+mn-lt"/>
                <a:cs typeface="+mn-lt"/>
              </a:rPr>
              <a:t>Big Idea 2: Understand and Analyze</a:t>
            </a:r>
            <a:endParaRPr lang="en-US" sz="2000" dirty="0">
              <a:latin typeface="+mj-lt"/>
            </a:endParaRPr>
          </a:p>
          <a:p>
            <a:pPr>
              <a:buFont typeface="Wingdings" panose="05000000000000000000" pitchFamily="2" charset="2"/>
              <a:buChar char="q"/>
            </a:pPr>
            <a:r>
              <a:rPr lang="en-US" sz="2000" dirty="0">
                <a:latin typeface="+mj-lt"/>
                <a:ea typeface="+mn-lt"/>
                <a:cs typeface="+mn-lt"/>
              </a:rPr>
              <a:t>Big Idea 3: Evaluate Multiple Perspectives</a:t>
            </a:r>
            <a:endParaRPr lang="en-US" sz="2000" dirty="0">
              <a:latin typeface="+mj-lt"/>
            </a:endParaRPr>
          </a:p>
          <a:p>
            <a:pPr>
              <a:buFont typeface="Wingdings" panose="05000000000000000000" pitchFamily="2" charset="2"/>
              <a:buChar char="q"/>
            </a:pPr>
            <a:r>
              <a:rPr lang="en-US" sz="2000" dirty="0">
                <a:latin typeface="+mj-lt"/>
                <a:ea typeface="+mn-lt"/>
                <a:cs typeface="+mn-lt"/>
              </a:rPr>
              <a:t>Big Idea 4: Synthesize Ideas</a:t>
            </a:r>
            <a:endParaRPr lang="en-US" sz="2000" dirty="0">
              <a:latin typeface="+mj-lt"/>
            </a:endParaRPr>
          </a:p>
          <a:p>
            <a:pPr>
              <a:buFont typeface="Wingdings" panose="05000000000000000000" pitchFamily="2" charset="2"/>
              <a:buChar char="q"/>
            </a:pPr>
            <a:r>
              <a:rPr lang="en-US" sz="2000" dirty="0">
                <a:latin typeface="+mj-lt"/>
                <a:ea typeface="+mn-lt"/>
                <a:cs typeface="+mn-lt"/>
              </a:rPr>
              <a:t>Big Idea 5: Team, Transform, and Transmit</a:t>
            </a:r>
            <a:endParaRPr lang="en-US" sz="2000" dirty="0">
              <a:latin typeface="+mj-lt"/>
            </a:endParaRPr>
          </a:p>
          <a:p>
            <a:pPr>
              <a:buNone/>
            </a:pPr>
            <a:endParaRPr lang="en-US" sz="2000" dirty="0"/>
          </a:p>
        </p:txBody>
      </p:sp>
      <p:pic>
        <p:nvPicPr>
          <p:cNvPr id="6" name="Picture 5">
            <a:extLst>
              <a:ext uri="{FF2B5EF4-FFF2-40B4-BE49-F238E27FC236}">
                <a16:creationId xmlns:a16="http://schemas.microsoft.com/office/drawing/2014/main" id="{9226772E-C3CE-4003-BE23-96EF66CA65C6}"/>
              </a:ext>
            </a:extLst>
          </p:cNvPr>
          <p:cNvPicPr>
            <a:picLocks noChangeAspect="1"/>
          </p:cNvPicPr>
          <p:nvPr/>
        </p:nvPicPr>
        <p:blipFill>
          <a:blip r:embed="rId2"/>
          <a:stretch>
            <a:fillRect/>
          </a:stretch>
        </p:blipFill>
        <p:spPr>
          <a:xfrm>
            <a:off x="2834659" y="685800"/>
            <a:ext cx="5294209" cy="6858000"/>
          </a:xfrm>
          <a:prstGeom prst="rect">
            <a:avLst/>
          </a:prstGeom>
        </p:spPr>
      </p:pic>
      <p:sp>
        <p:nvSpPr>
          <p:cNvPr id="8" name="TextBox 7">
            <a:extLst>
              <a:ext uri="{FF2B5EF4-FFF2-40B4-BE49-F238E27FC236}">
                <a16:creationId xmlns:a16="http://schemas.microsoft.com/office/drawing/2014/main" id="{B8384CD3-996A-4325-91C1-69EE6D41BBDD}"/>
              </a:ext>
            </a:extLst>
          </p:cNvPr>
          <p:cNvSpPr txBox="1"/>
          <p:nvPr/>
        </p:nvSpPr>
        <p:spPr>
          <a:xfrm>
            <a:off x="10437812" y="6324600"/>
            <a:ext cx="1356216" cy="424732"/>
          </a:xfrm>
          <a:prstGeom prst="rect">
            <a:avLst/>
          </a:prstGeom>
          <a:noFill/>
        </p:spPr>
        <p:txBody>
          <a:bodyPr wrap="square" rtlCol="0">
            <a:spAutoFit/>
          </a:bodyPr>
          <a:lstStyle/>
          <a:p>
            <a:pPr algn="ctr">
              <a:lnSpc>
                <a:spcPct val="90000"/>
              </a:lnSpc>
            </a:pPr>
            <a:r>
              <a:rPr lang="en-US" sz="2400" dirty="0">
                <a:hlinkClick r:id="rId3" action="ppaction://hlinksldjump"/>
              </a:rPr>
              <a:t>Back</a:t>
            </a:r>
            <a:endParaRPr lang="en-US" sz="2400" dirty="0"/>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 Research</a:t>
            </a:r>
            <a:br>
              <a:rPr lang="en-US" dirty="0"/>
            </a:br>
            <a:r>
              <a:rPr lang="en-US" dirty="0"/>
              <a:t>About the Course </a:t>
            </a:r>
          </a:p>
        </p:txBody>
      </p:sp>
      <p:sp>
        <p:nvSpPr>
          <p:cNvPr id="3" name="Text Placeholder 2">
            <a:extLst>
              <a:ext uri="{FF2B5EF4-FFF2-40B4-BE49-F238E27FC236}">
                <a16:creationId xmlns:a16="http://schemas.microsoft.com/office/drawing/2014/main" id="{9593455C-E4FF-46A9-AE54-FCDCA14DEB1B}"/>
              </a:ext>
            </a:extLst>
          </p:cNvPr>
          <p:cNvSpPr>
            <a:spLocks noGrp="1"/>
          </p:cNvSpPr>
          <p:nvPr>
            <p:ph type="body" idx="1"/>
          </p:nvPr>
        </p:nvSpPr>
        <p:spPr>
          <a:xfrm>
            <a:off x="715705" y="1828800"/>
            <a:ext cx="4416552" cy="762000"/>
          </a:xfrm>
        </p:spPr>
        <p:txBody>
          <a:bodyPr/>
          <a:lstStyle/>
          <a:p>
            <a:r>
              <a:rPr lang="en-US" dirty="0">
                <a:latin typeface="+mj-lt"/>
              </a:rPr>
              <a:t>Skills You'll Learn</a:t>
            </a:r>
          </a:p>
        </p:txBody>
      </p:sp>
      <p:sp>
        <p:nvSpPr>
          <p:cNvPr id="4" name="Content Placeholder 3">
            <a:extLst>
              <a:ext uri="{FF2B5EF4-FFF2-40B4-BE49-F238E27FC236}">
                <a16:creationId xmlns:a16="http://schemas.microsoft.com/office/drawing/2014/main" id="{56E2D837-984E-43E6-8909-34A429A3F911}"/>
              </a:ext>
            </a:extLst>
          </p:cNvPr>
          <p:cNvSpPr>
            <a:spLocks noGrp="1"/>
          </p:cNvSpPr>
          <p:nvPr>
            <p:ph sz="half" idx="2"/>
          </p:nvPr>
        </p:nvSpPr>
        <p:spPr>
          <a:xfrm>
            <a:off x="684212" y="2590800"/>
            <a:ext cx="5254753" cy="3992562"/>
          </a:xfrm>
        </p:spPr>
        <p:txBody>
          <a:bodyPr>
            <a:normAutofit fontScale="32500" lnSpcReduction="20000"/>
          </a:bodyPr>
          <a:lstStyle/>
          <a:p>
            <a:pPr>
              <a:buFont typeface="Wingdings" panose="05000000000000000000" pitchFamily="2" charset="2"/>
              <a:buChar char="q"/>
            </a:pPr>
            <a:r>
              <a:rPr lang="en-US" sz="3700" dirty="0">
                <a:latin typeface="+mj-lt"/>
              </a:rPr>
              <a:t>Conducting independent research</a:t>
            </a:r>
          </a:p>
          <a:p>
            <a:pPr>
              <a:buFont typeface="Wingdings" panose="05000000000000000000" pitchFamily="2" charset="2"/>
              <a:buChar char="q"/>
            </a:pPr>
            <a:r>
              <a:rPr lang="en-US" sz="3700" dirty="0">
                <a:latin typeface="+mj-lt"/>
              </a:rPr>
              <a:t>Analyzing sources and evidence</a:t>
            </a:r>
          </a:p>
          <a:p>
            <a:pPr>
              <a:buFont typeface="Wingdings" panose="05000000000000000000" pitchFamily="2" charset="2"/>
              <a:buChar char="q"/>
            </a:pPr>
            <a:r>
              <a:rPr lang="en-US" sz="3700" dirty="0">
                <a:latin typeface="+mj-lt"/>
              </a:rPr>
              <a:t>Applying context and perspective</a:t>
            </a:r>
          </a:p>
          <a:p>
            <a:pPr>
              <a:buFont typeface="Wingdings" panose="05000000000000000000" pitchFamily="2" charset="2"/>
              <a:buChar char="q"/>
            </a:pPr>
            <a:r>
              <a:rPr lang="en-US" sz="3700" dirty="0">
                <a:latin typeface="+mj-lt"/>
              </a:rPr>
              <a:t>Writing a college-level academic paper</a:t>
            </a:r>
          </a:p>
          <a:p>
            <a:pPr>
              <a:buFont typeface="Wingdings" panose="05000000000000000000" pitchFamily="2" charset="2"/>
              <a:buChar char="q"/>
            </a:pPr>
            <a:r>
              <a:rPr lang="en-US" sz="3700" dirty="0">
                <a:latin typeface="+mj-lt"/>
              </a:rPr>
              <a:t>Presenting research findings to an audience</a:t>
            </a:r>
          </a:p>
          <a:p>
            <a:pPr marL="0" indent="0">
              <a:buNone/>
            </a:pPr>
            <a:r>
              <a:rPr lang="en-US" sz="3700" b="1" dirty="0">
                <a:latin typeface="+mj-lt"/>
              </a:rPr>
              <a:t>Equivalency and Prerequisites</a:t>
            </a:r>
          </a:p>
          <a:p>
            <a:pPr marL="0" indent="0">
              <a:buNone/>
            </a:pPr>
            <a:r>
              <a:rPr lang="en-US" sz="3700" dirty="0">
                <a:latin typeface="+mj-lt"/>
              </a:rPr>
              <a:t>College Course Equivalent: AP Research is an interdisciplinary course that encourages students to demonstrate critical thinking and academic research skills on a topic of the student’s choosing. To accommodate the wide range of student topics, typical college course equivalents include introductory research or general elective courses.</a:t>
            </a:r>
          </a:p>
          <a:p>
            <a:r>
              <a:rPr lang="en-US" sz="3700" dirty="0">
                <a:latin typeface="+mj-lt"/>
              </a:rPr>
              <a:t>Recommended Prerequisites</a:t>
            </a:r>
          </a:p>
          <a:p>
            <a:pPr marL="0" indent="0">
              <a:buNone/>
            </a:pPr>
            <a:r>
              <a:rPr lang="en-US" sz="3700" dirty="0">
                <a:latin typeface="+mj-lt"/>
              </a:rPr>
              <a:t>Students must have successfully completed the AP Seminar course.</a:t>
            </a:r>
          </a:p>
          <a:p>
            <a:endParaRPr lang="en-US" dirty="0"/>
          </a:p>
        </p:txBody>
      </p:sp>
      <p:sp>
        <p:nvSpPr>
          <p:cNvPr id="5" name="Text Placeholder 4">
            <a:extLst>
              <a:ext uri="{FF2B5EF4-FFF2-40B4-BE49-F238E27FC236}">
                <a16:creationId xmlns:a16="http://schemas.microsoft.com/office/drawing/2014/main" id="{C55EA9CF-A712-46A1-89B6-6C4D32DF0532}"/>
              </a:ext>
            </a:extLst>
          </p:cNvPr>
          <p:cNvSpPr>
            <a:spLocks noGrp="1"/>
          </p:cNvSpPr>
          <p:nvPr>
            <p:ph type="body" sz="quarter" idx="3"/>
          </p:nvPr>
        </p:nvSpPr>
        <p:spPr/>
        <p:txBody>
          <a:bodyPr/>
          <a:lstStyle/>
          <a:p>
            <a:r>
              <a:rPr lang="en-US" dirty="0">
                <a:latin typeface="+mj-lt"/>
              </a:rPr>
              <a:t>Course Content</a:t>
            </a:r>
          </a:p>
        </p:txBody>
      </p:sp>
      <p:sp>
        <p:nvSpPr>
          <p:cNvPr id="6" name="Content Placeholder 5">
            <a:extLst>
              <a:ext uri="{FF2B5EF4-FFF2-40B4-BE49-F238E27FC236}">
                <a16:creationId xmlns:a16="http://schemas.microsoft.com/office/drawing/2014/main" id="{52395EFF-C0E6-47BE-9D14-96B216178149}"/>
              </a:ext>
            </a:extLst>
          </p:cNvPr>
          <p:cNvSpPr>
            <a:spLocks noGrp="1"/>
          </p:cNvSpPr>
          <p:nvPr>
            <p:ph sz="quarter" idx="4"/>
          </p:nvPr>
        </p:nvSpPr>
        <p:spPr>
          <a:xfrm>
            <a:off x="6237786" y="2667000"/>
            <a:ext cx="4416552" cy="3352801"/>
          </a:xfrm>
        </p:spPr>
        <p:txBody>
          <a:bodyPr>
            <a:normAutofit fontScale="32500" lnSpcReduction="20000"/>
          </a:bodyPr>
          <a:lstStyle/>
          <a:p>
            <a:pPr>
              <a:buFont typeface="Wingdings" panose="05000000000000000000" pitchFamily="2" charset="2"/>
              <a:buChar char="q"/>
            </a:pPr>
            <a:r>
              <a:rPr lang="en-US" sz="6200" dirty="0">
                <a:latin typeface="+mj-lt"/>
              </a:rPr>
              <a:t>Big Idea 1: Question and Explore</a:t>
            </a:r>
          </a:p>
          <a:p>
            <a:pPr>
              <a:buFont typeface="Wingdings" panose="05000000000000000000" pitchFamily="2" charset="2"/>
              <a:buChar char="q"/>
            </a:pPr>
            <a:r>
              <a:rPr lang="en-US" sz="6200" dirty="0">
                <a:latin typeface="+mj-lt"/>
              </a:rPr>
              <a:t>Big Idea 2: Understand and Analyze</a:t>
            </a:r>
          </a:p>
          <a:p>
            <a:pPr>
              <a:buFont typeface="Wingdings" panose="05000000000000000000" pitchFamily="2" charset="2"/>
              <a:buChar char="q"/>
            </a:pPr>
            <a:r>
              <a:rPr lang="en-US" sz="6200" dirty="0">
                <a:latin typeface="+mj-lt"/>
              </a:rPr>
              <a:t>Big Idea 3: Evaluate Multiple Perspectives</a:t>
            </a:r>
          </a:p>
          <a:p>
            <a:pPr>
              <a:buFont typeface="Wingdings" panose="05000000000000000000" pitchFamily="2" charset="2"/>
              <a:buChar char="q"/>
            </a:pPr>
            <a:r>
              <a:rPr lang="en-US" sz="6200" dirty="0">
                <a:latin typeface="+mj-lt"/>
              </a:rPr>
              <a:t>Big Idea 4: Synthesize Ideas</a:t>
            </a:r>
          </a:p>
          <a:p>
            <a:pPr>
              <a:buFont typeface="Wingdings" panose="05000000000000000000" pitchFamily="2" charset="2"/>
              <a:buChar char="q"/>
            </a:pPr>
            <a:r>
              <a:rPr lang="en-US" sz="6200" dirty="0">
                <a:latin typeface="+mj-lt"/>
              </a:rPr>
              <a:t>Big Idea 5: Team, Transform, and Transmit</a:t>
            </a:r>
          </a:p>
          <a:p>
            <a:endParaRPr lang="en-US" dirty="0"/>
          </a:p>
        </p:txBody>
      </p:sp>
      <p:pic>
        <p:nvPicPr>
          <p:cNvPr id="7" name="Picture 6">
            <a:extLst>
              <a:ext uri="{FF2B5EF4-FFF2-40B4-BE49-F238E27FC236}">
                <a16:creationId xmlns:a16="http://schemas.microsoft.com/office/drawing/2014/main" id="{F2E74A7B-4687-4449-9A12-CF8ADC9DE6B6}"/>
              </a:ext>
            </a:extLst>
          </p:cNvPr>
          <p:cNvPicPr>
            <a:picLocks noChangeAspect="1"/>
          </p:cNvPicPr>
          <p:nvPr/>
        </p:nvPicPr>
        <p:blipFill>
          <a:blip r:embed="rId2"/>
          <a:stretch>
            <a:fillRect/>
          </a:stretch>
        </p:blipFill>
        <p:spPr>
          <a:xfrm>
            <a:off x="2888837" y="762001"/>
            <a:ext cx="5294209" cy="6858000"/>
          </a:xfrm>
          <a:prstGeom prst="rect">
            <a:avLst/>
          </a:prstGeom>
        </p:spPr>
      </p:pic>
      <p:sp>
        <p:nvSpPr>
          <p:cNvPr id="8" name="TextBox 7">
            <a:extLst>
              <a:ext uri="{FF2B5EF4-FFF2-40B4-BE49-F238E27FC236}">
                <a16:creationId xmlns:a16="http://schemas.microsoft.com/office/drawing/2014/main" id="{4DB69D9F-5485-4563-BF00-9BCE4214B79D}"/>
              </a:ext>
            </a:extLst>
          </p:cNvPr>
          <p:cNvSpPr txBox="1"/>
          <p:nvPr/>
        </p:nvSpPr>
        <p:spPr>
          <a:xfrm>
            <a:off x="10437812" y="6324600"/>
            <a:ext cx="1356216" cy="424732"/>
          </a:xfrm>
          <a:prstGeom prst="rect">
            <a:avLst/>
          </a:prstGeom>
          <a:noFill/>
        </p:spPr>
        <p:txBody>
          <a:bodyPr wrap="square" rtlCol="0">
            <a:spAutoFit/>
          </a:bodyPr>
          <a:lstStyle/>
          <a:p>
            <a:pPr algn="ctr">
              <a:lnSpc>
                <a:spcPct val="90000"/>
              </a:lnSpc>
            </a:pPr>
            <a:r>
              <a:rPr lang="en-US" sz="2400" dirty="0">
                <a:hlinkClick r:id="rId3" action="ppaction://hlinksldjump"/>
              </a:rPr>
              <a:t>Back</a:t>
            </a:r>
            <a:endParaRPr lang="en-US" sz="2400" dirty="0"/>
          </a:p>
        </p:txBody>
      </p:sp>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863D5-DF2F-47BF-95B5-C61438C4AAA5}"/>
              </a:ext>
            </a:extLst>
          </p:cNvPr>
          <p:cNvSpPr>
            <a:spLocks noGrp="1"/>
          </p:cNvSpPr>
          <p:nvPr>
            <p:ph type="title"/>
          </p:nvPr>
        </p:nvSpPr>
        <p:spPr/>
        <p:txBody>
          <a:bodyPr>
            <a:normAutofit/>
          </a:bodyPr>
          <a:lstStyle/>
          <a:p>
            <a:pPr algn="ctr"/>
            <a:r>
              <a:rPr lang="en-US" dirty="0"/>
              <a:t>AP World History: Modern</a:t>
            </a:r>
            <a:br>
              <a:rPr lang="en-US" dirty="0"/>
            </a:br>
            <a:r>
              <a:rPr lang="en-US" dirty="0"/>
              <a:t>About the Course</a:t>
            </a:r>
          </a:p>
        </p:txBody>
      </p:sp>
      <p:sp>
        <p:nvSpPr>
          <p:cNvPr id="3" name="Text Placeholder 2">
            <a:extLst>
              <a:ext uri="{FF2B5EF4-FFF2-40B4-BE49-F238E27FC236}">
                <a16:creationId xmlns:a16="http://schemas.microsoft.com/office/drawing/2014/main" id="{448DAE5F-2983-484B-8BD4-C62DB33BE1FF}"/>
              </a:ext>
            </a:extLst>
          </p:cNvPr>
          <p:cNvSpPr>
            <a:spLocks noGrp="1"/>
          </p:cNvSpPr>
          <p:nvPr>
            <p:ph type="body" idx="1"/>
          </p:nvPr>
        </p:nvSpPr>
        <p:spPr>
          <a:xfrm>
            <a:off x="1370012" y="1676399"/>
            <a:ext cx="4416552" cy="762000"/>
          </a:xfrm>
        </p:spPr>
        <p:txBody>
          <a:bodyPr/>
          <a:lstStyle/>
          <a:p>
            <a:r>
              <a:rPr lang="en-US" dirty="0">
                <a:latin typeface="+mj-lt"/>
              </a:rPr>
              <a:t>Skills You'll Learn</a:t>
            </a:r>
          </a:p>
        </p:txBody>
      </p:sp>
      <p:sp>
        <p:nvSpPr>
          <p:cNvPr id="4" name="Content Placeholder 3">
            <a:extLst>
              <a:ext uri="{FF2B5EF4-FFF2-40B4-BE49-F238E27FC236}">
                <a16:creationId xmlns:a16="http://schemas.microsoft.com/office/drawing/2014/main" id="{4081A72F-4F37-4246-AA95-4D5346162E48}"/>
              </a:ext>
            </a:extLst>
          </p:cNvPr>
          <p:cNvSpPr>
            <a:spLocks noGrp="1"/>
          </p:cNvSpPr>
          <p:nvPr>
            <p:ph sz="half" idx="2"/>
          </p:nvPr>
        </p:nvSpPr>
        <p:spPr>
          <a:xfrm>
            <a:off x="1370012" y="2514600"/>
            <a:ext cx="4416552" cy="3352801"/>
          </a:xfrm>
        </p:spPr>
        <p:txBody>
          <a:bodyPr>
            <a:noAutofit/>
          </a:bodyPr>
          <a:lstStyle/>
          <a:p>
            <a:pPr>
              <a:buFont typeface="Wingdings" panose="05000000000000000000" pitchFamily="2" charset="2"/>
              <a:buChar char="q"/>
            </a:pPr>
            <a:r>
              <a:rPr lang="en-US" sz="1200" dirty="0">
                <a:latin typeface="+mj-lt"/>
              </a:rPr>
              <a:t>Evaluating primary and secondary sources</a:t>
            </a:r>
          </a:p>
          <a:p>
            <a:pPr>
              <a:buFont typeface="Wingdings" panose="05000000000000000000" pitchFamily="2" charset="2"/>
              <a:buChar char="q"/>
            </a:pPr>
            <a:r>
              <a:rPr lang="en-US" sz="1200" dirty="0">
                <a:latin typeface="+mj-lt"/>
              </a:rPr>
              <a:t>Analyzing the claims, evidence, and reasoning you find in sources</a:t>
            </a:r>
          </a:p>
          <a:p>
            <a:pPr>
              <a:buFont typeface="Wingdings" panose="05000000000000000000" pitchFamily="2" charset="2"/>
              <a:buChar char="q"/>
            </a:pPr>
            <a:r>
              <a:rPr lang="en-US" sz="1200" dirty="0">
                <a:latin typeface="+mj-lt"/>
              </a:rPr>
              <a:t>Putting historical developments in context and making connections between them</a:t>
            </a:r>
          </a:p>
          <a:p>
            <a:pPr>
              <a:buFont typeface="Wingdings" panose="05000000000000000000" pitchFamily="2" charset="2"/>
              <a:buChar char="q"/>
            </a:pPr>
            <a:r>
              <a:rPr lang="en-US" sz="1200" dirty="0">
                <a:latin typeface="+mj-lt"/>
              </a:rPr>
              <a:t>Coming up with a claim or thesis and explaining and supporting it in writing</a:t>
            </a:r>
          </a:p>
          <a:p>
            <a:pPr marL="0" indent="0">
              <a:lnSpc>
                <a:spcPct val="100000"/>
              </a:lnSpc>
              <a:spcBef>
                <a:spcPts val="0"/>
              </a:spcBef>
              <a:buNone/>
            </a:pPr>
            <a:endParaRPr lang="en-US" sz="1200" b="1" dirty="0">
              <a:latin typeface="+mj-lt"/>
            </a:endParaRPr>
          </a:p>
          <a:p>
            <a:pPr marL="0" indent="0">
              <a:lnSpc>
                <a:spcPct val="100000"/>
              </a:lnSpc>
              <a:spcBef>
                <a:spcPts val="0"/>
              </a:spcBef>
              <a:buNone/>
            </a:pPr>
            <a:r>
              <a:rPr lang="en-US" sz="1400" b="1" dirty="0">
                <a:latin typeface="+mj-lt"/>
              </a:rPr>
              <a:t>Equivalency and Prerequisites</a:t>
            </a:r>
          </a:p>
          <a:p>
            <a:pPr marL="0" indent="0">
              <a:lnSpc>
                <a:spcPct val="100000"/>
              </a:lnSpc>
              <a:spcBef>
                <a:spcPts val="0"/>
              </a:spcBef>
              <a:buNone/>
            </a:pPr>
            <a:r>
              <a:rPr lang="en-US" sz="1200" dirty="0">
                <a:latin typeface="+mj-lt"/>
              </a:rPr>
              <a:t>College Course Equivalent</a:t>
            </a:r>
          </a:p>
          <a:p>
            <a:pPr marL="0" indent="0">
              <a:lnSpc>
                <a:spcPct val="100000"/>
              </a:lnSpc>
              <a:spcBef>
                <a:spcPts val="0"/>
              </a:spcBef>
              <a:buNone/>
            </a:pPr>
            <a:r>
              <a:rPr lang="en-US" sz="1200" dirty="0">
                <a:latin typeface="+mj-lt"/>
              </a:rPr>
              <a:t>An introductory college course in modern world history</a:t>
            </a:r>
          </a:p>
          <a:p>
            <a:pPr marL="0" indent="0">
              <a:lnSpc>
                <a:spcPct val="100000"/>
              </a:lnSpc>
              <a:spcBef>
                <a:spcPts val="0"/>
              </a:spcBef>
              <a:buNone/>
            </a:pPr>
            <a:endParaRPr lang="en-US" sz="1400" b="1" dirty="0">
              <a:latin typeface="+mj-lt"/>
            </a:endParaRPr>
          </a:p>
          <a:p>
            <a:pPr marL="0" indent="0">
              <a:lnSpc>
                <a:spcPct val="100000"/>
              </a:lnSpc>
              <a:spcBef>
                <a:spcPts val="0"/>
              </a:spcBef>
              <a:buNone/>
            </a:pPr>
            <a:r>
              <a:rPr lang="en-US" sz="1400" b="1" dirty="0">
                <a:latin typeface="+mj-lt"/>
              </a:rPr>
              <a:t>Recommended Prerequisites</a:t>
            </a:r>
          </a:p>
          <a:p>
            <a:pPr marL="0" indent="0">
              <a:lnSpc>
                <a:spcPct val="100000"/>
              </a:lnSpc>
              <a:spcBef>
                <a:spcPts val="0"/>
              </a:spcBef>
              <a:buNone/>
            </a:pPr>
            <a:r>
              <a:rPr lang="en-US" sz="1200" dirty="0">
                <a:latin typeface="+mj-lt"/>
              </a:rPr>
              <a:t>None</a:t>
            </a:r>
          </a:p>
          <a:p>
            <a:endParaRPr lang="en-US" sz="1200" dirty="0">
              <a:latin typeface="+mj-lt"/>
            </a:endParaRPr>
          </a:p>
        </p:txBody>
      </p:sp>
      <p:sp>
        <p:nvSpPr>
          <p:cNvPr id="5" name="Text Placeholder 4">
            <a:extLst>
              <a:ext uri="{FF2B5EF4-FFF2-40B4-BE49-F238E27FC236}">
                <a16:creationId xmlns:a16="http://schemas.microsoft.com/office/drawing/2014/main" id="{FB73D31A-1528-49AF-BB49-DAD80401CA5B}"/>
              </a:ext>
            </a:extLst>
          </p:cNvPr>
          <p:cNvSpPr>
            <a:spLocks noGrp="1"/>
          </p:cNvSpPr>
          <p:nvPr>
            <p:ph type="body" sz="quarter" idx="3"/>
          </p:nvPr>
        </p:nvSpPr>
        <p:spPr>
          <a:xfrm>
            <a:off x="6249860" y="1752600"/>
            <a:ext cx="2587752" cy="762000"/>
          </a:xfrm>
        </p:spPr>
        <p:txBody>
          <a:bodyPr/>
          <a:lstStyle/>
          <a:p>
            <a:r>
              <a:rPr lang="en-US" dirty="0"/>
              <a:t>Course Content</a:t>
            </a:r>
          </a:p>
          <a:p>
            <a:endParaRPr lang="en-US" dirty="0"/>
          </a:p>
        </p:txBody>
      </p:sp>
      <p:sp>
        <p:nvSpPr>
          <p:cNvPr id="6" name="Content Placeholder 5">
            <a:extLst>
              <a:ext uri="{FF2B5EF4-FFF2-40B4-BE49-F238E27FC236}">
                <a16:creationId xmlns:a16="http://schemas.microsoft.com/office/drawing/2014/main" id="{E4F1EF4A-ABFA-4986-A617-594288AB7CC7}"/>
              </a:ext>
            </a:extLst>
          </p:cNvPr>
          <p:cNvSpPr>
            <a:spLocks noGrp="1"/>
          </p:cNvSpPr>
          <p:nvPr>
            <p:ph sz="quarter" idx="4"/>
          </p:nvPr>
        </p:nvSpPr>
        <p:spPr>
          <a:xfrm>
            <a:off x="6119100" y="2514599"/>
            <a:ext cx="4416552" cy="3352801"/>
          </a:xfrm>
        </p:spPr>
        <p:txBody>
          <a:bodyPr>
            <a:normAutofit fontScale="25000" lnSpcReduction="20000"/>
          </a:bodyPr>
          <a:lstStyle/>
          <a:p>
            <a:pPr>
              <a:buFont typeface="Wingdings" panose="05000000000000000000" pitchFamily="2" charset="2"/>
              <a:buChar char="q"/>
            </a:pPr>
            <a:r>
              <a:rPr lang="en-US" sz="5600" dirty="0">
                <a:latin typeface="+mj-lt"/>
              </a:rPr>
              <a:t>Unit 1: The Global Tapestry</a:t>
            </a:r>
          </a:p>
          <a:p>
            <a:pPr>
              <a:buFont typeface="Wingdings" panose="05000000000000000000" pitchFamily="2" charset="2"/>
              <a:buChar char="q"/>
            </a:pPr>
            <a:r>
              <a:rPr lang="en-US" sz="5600" dirty="0">
                <a:latin typeface="+mj-lt"/>
              </a:rPr>
              <a:t>Unit 2: Networks of Exchange</a:t>
            </a:r>
          </a:p>
          <a:p>
            <a:pPr>
              <a:buFont typeface="Wingdings" panose="05000000000000000000" pitchFamily="2" charset="2"/>
              <a:buChar char="q"/>
            </a:pPr>
            <a:r>
              <a:rPr lang="en-US" sz="5600" dirty="0">
                <a:latin typeface="+mj-lt"/>
              </a:rPr>
              <a:t>Unit 3: Land-Based Empires</a:t>
            </a:r>
          </a:p>
          <a:p>
            <a:pPr>
              <a:buFont typeface="Wingdings" panose="05000000000000000000" pitchFamily="2" charset="2"/>
              <a:buChar char="q"/>
            </a:pPr>
            <a:r>
              <a:rPr lang="en-US" sz="5600" dirty="0">
                <a:latin typeface="+mj-lt"/>
              </a:rPr>
              <a:t>Unit 4: Transoceanic Interconnections</a:t>
            </a:r>
          </a:p>
          <a:p>
            <a:pPr>
              <a:buFont typeface="Wingdings" panose="05000000000000000000" pitchFamily="2" charset="2"/>
              <a:buChar char="q"/>
            </a:pPr>
            <a:r>
              <a:rPr lang="en-US" sz="5600" dirty="0">
                <a:latin typeface="+mj-lt"/>
              </a:rPr>
              <a:t>Unit 5: Revolutions</a:t>
            </a:r>
          </a:p>
          <a:p>
            <a:pPr>
              <a:buFont typeface="Wingdings" panose="05000000000000000000" pitchFamily="2" charset="2"/>
              <a:buChar char="q"/>
            </a:pPr>
            <a:r>
              <a:rPr lang="en-US" sz="5600" dirty="0">
                <a:latin typeface="+mj-lt"/>
              </a:rPr>
              <a:t>Unit 6: Consequences of Industrialization</a:t>
            </a:r>
          </a:p>
          <a:p>
            <a:pPr>
              <a:buFont typeface="Wingdings" panose="05000000000000000000" pitchFamily="2" charset="2"/>
              <a:buChar char="q"/>
            </a:pPr>
            <a:r>
              <a:rPr lang="en-US" sz="5600" dirty="0">
                <a:latin typeface="+mj-lt"/>
              </a:rPr>
              <a:t>Unit 7: Global Conflict</a:t>
            </a:r>
          </a:p>
          <a:p>
            <a:pPr>
              <a:buFont typeface="Wingdings" panose="05000000000000000000" pitchFamily="2" charset="2"/>
              <a:buChar char="q"/>
            </a:pPr>
            <a:r>
              <a:rPr lang="en-US" sz="5600" dirty="0">
                <a:latin typeface="+mj-lt"/>
              </a:rPr>
              <a:t>Unit 8: Cold War and Decolonization</a:t>
            </a:r>
          </a:p>
          <a:p>
            <a:pPr>
              <a:buFont typeface="Wingdings" panose="05000000000000000000" pitchFamily="2" charset="2"/>
              <a:buChar char="q"/>
            </a:pPr>
            <a:r>
              <a:rPr lang="en-US" sz="5600" dirty="0">
                <a:latin typeface="+mj-lt"/>
              </a:rPr>
              <a:t>Unit 9: Globalization</a:t>
            </a:r>
          </a:p>
          <a:p>
            <a:endParaRPr lang="en-US" dirty="0"/>
          </a:p>
        </p:txBody>
      </p:sp>
      <p:sp>
        <p:nvSpPr>
          <p:cNvPr id="8" name="TextBox 7">
            <a:extLst>
              <a:ext uri="{FF2B5EF4-FFF2-40B4-BE49-F238E27FC236}">
                <a16:creationId xmlns:a16="http://schemas.microsoft.com/office/drawing/2014/main" id="{9C5EF240-84C2-45DB-B612-2263C1FA957D}"/>
              </a:ext>
            </a:extLst>
          </p:cNvPr>
          <p:cNvSpPr txBox="1"/>
          <p:nvPr/>
        </p:nvSpPr>
        <p:spPr>
          <a:xfrm>
            <a:off x="9637712" y="1681269"/>
            <a:ext cx="2057400" cy="590931"/>
          </a:xfrm>
          <a:prstGeom prst="rect">
            <a:avLst/>
          </a:prstGeom>
          <a:solidFill>
            <a:schemeClr val="bg1"/>
          </a:solidFill>
          <a:ln>
            <a:solidFill>
              <a:schemeClr val="tx1"/>
            </a:solidFill>
          </a:ln>
        </p:spPr>
        <p:txBody>
          <a:bodyPr wrap="square" rtlCol="0">
            <a:spAutoFit/>
          </a:bodyPr>
          <a:lstStyle/>
          <a:p>
            <a:pPr algn="ctr">
              <a:lnSpc>
                <a:spcPct val="90000"/>
              </a:lnSpc>
            </a:pPr>
            <a:r>
              <a:rPr lang="en-US" dirty="0">
                <a:latin typeface="+mj-lt"/>
                <a:hlinkClick r:id="rId2"/>
              </a:rPr>
              <a:t>Watch AP World History</a:t>
            </a:r>
            <a:endParaRPr lang="en-US" dirty="0">
              <a:latin typeface="+mj-lt"/>
            </a:endParaRPr>
          </a:p>
        </p:txBody>
      </p:sp>
      <p:pic>
        <p:nvPicPr>
          <p:cNvPr id="7" name="Picture 6">
            <a:extLst>
              <a:ext uri="{FF2B5EF4-FFF2-40B4-BE49-F238E27FC236}">
                <a16:creationId xmlns:a16="http://schemas.microsoft.com/office/drawing/2014/main" id="{41E9D207-2519-441A-A78B-B11DC26B7FD1}"/>
              </a:ext>
            </a:extLst>
          </p:cNvPr>
          <p:cNvPicPr>
            <a:picLocks noChangeAspect="1"/>
          </p:cNvPicPr>
          <p:nvPr/>
        </p:nvPicPr>
        <p:blipFill>
          <a:blip r:embed="rId3"/>
          <a:stretch>
            <a:fillRect/>
          </a:stretch>
        </p:blipFill>
        <p:spPr>
          <a:xfrm>
            <a:off x="2665412" y="761250"/>
            <a:ext cx="5294209" cy="6858000"/>
          </a:xfrm>
          <a:prstGeom prst="rect">
            <a:avLst/>
          </a:prstGeom>
        </p:spPr>
      </p:pic>
      <p:sp>
        <p:nvSpPr>
          <p:cNvPr id="9" name="TextBox 8">
            <a:extLst>
              <a:ext uri="{FF2B5EF4-FFF2-40B4-BE49-F238E27FC236}">
                <a16:creationId xmlns:a16="http://schemas.microsoft.com/office/drawing/2014/main" id="{B7458474-0EF6-41D6-9E80-F6384646EE5E}"/>
              </a:ext>
            </a:extLst>
          </p:cNvPr>
          <p:cNvSpPr txBox="1"/>
          <p:nvPr/>
        </p:nvSpPr>
        <p:spPr>
          <a:xfrm>
            <a:off x="10437812" y="6324600"/>
            <a:ext cx="1356216" cy="424732"/>
          </a:xfrm>
          <a:prstGeom prst="rect">
            <a:avLst/>
          </a:prstGeom>
          <a:noFill/>
        </p:spPr>
        <p:txBody>
          <a:bodyPr wrap="square" rtlCol="0">
            <a:spAutoFit/>
          </a:bodyPr>
          <a:lstStyle/>
          <a:p>
            <a:pPr algn="ctr">
              <a:lnSpc>
                <a:spcPct val="90000"/>
              </a:lnSpc>
            </a:pPr>
            <a:r>
              <a:rPr lang="en-US" sz="2400" dirty="0">
                <a:hlinkClick r:id="rId4" action="ppaction://hlinksldjump"/>
              </a:rPr>
              <a:t>Back</a:t>
            </a:r>
            <a:endParaRPr lang="en-US" sz="2400" dirty="0"/>
          </a:p>
        </p:txBody>
      </p:sp>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EB6DF4F5DAA94D81F08ED0BBC12496" ma:contentTypeVersion="12" ma:contentTypeDescription="Create a new document." ma:contentTypeScope="" ma:versionID="7e3166c24234fb5e8a8b67f42e3e994e">
  <xsd:schema xmlns:xsd="http://www.w3.org/2001/XMLSchema" xmlns:xs="http://www.w3.org/2001/XMLSchema" xmlns:p="http://schemas.microsoft.com/office/2006/metadata/properties" xmlns:ns3="8f5bf240-2125-4b00-b498-a72a46879568" xmlns:ns4="0d602f35-31a6-49c1-b664-f720f409d734" targetNamespace="http://schemas.microsoft.com/office/2006/metadata/properties" ma:root="true" ma:fieldsID="abe813e7ece77213336efbd1dc904b62" ns3:_="" ns4:_="">
    <xsd:import namespace="8f5bf240-2125-4b00-b498-a72a46879568"/>
    <xsd:import namespace="0d602f35-31a6-49c1-b664-f720f409d73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5bf240-2125-4b00-b498-a72a468795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602f35-31a6-49c1-b664-f720f409d7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A87991-E087-445F-90DA-A1D89860C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5bf240-2125-4b00-b498-a72a46879568"/>
    <ds:schemaRef ds:uri="0d602f35-31a6-49c1-b664-f720f409d7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8AB35D-B10F-4E34-98B1-561DA5DD846C}">
  <ds:schemaRefs>
    <ds:schemaRef ds:uri="http://schemas.microsoft.com/sharepoint/v3/contenttype/forms"/>
  </ds:schemaRefs>
</ds:datastoreItem>
</file>

<file path=customXml/itemProps3.xml><?xml version="1.0" encoding="utf-8"?>
<ds:datastoreItem xmlns:ds="http://schemas.openxmlformats.org/officeDocument/2006/customXml" ds:itemID="{2E4AF6AD-43FF-47B3-9FDF-B88B43172F7F}">
  <ds:schemaRefs>
    <ds:schemaRef ds:uri="http://purl.org/dc/elements/1.1/"/>
    <ds:schemaRef ds:uri="http://schemas.microsoft.com/office/2006/metadata/properties"/>
    <ds:schemaRef ds:uri="0d602f35-31a6-49c1-b664-f720f409d734"/>
    <ds:schemaRef ds:uri="8f5bf240-2125-4b00-b498-a72a46879568"/>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1084</TotalTime>
  <Words>2449</Words>
  <Application>Microsoft Office PowerPoint</Application>
  <PresentationFormat>Custom</PresentationFormat>
  <Paragraphs>419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Consolas</vt:lpstr>
      <vt:lpstr>Corbel</vt:lpstr>
      <vt:lpstr>Roboto</vt:lpstr>
      <vt:lpstr>Wingdings</vt:lpstr>
      <vt:lpstr>Chalkboard 16x9</vt:lpstr>
      <vt:lpstr>ADVANCED PLACEMENT (AP) VIRTUAL PRESENTATION 2020-2021</vt:lpstr>
      <vt:lpstr>WHY? Virtual AP Presentation</vt:lpstr>
      <vt:lpstr>What to expect for participants </vt:lpstr>
      <vt:lpstr>Advanced Placement Courses</vt:lpstr>
      <vt:lpstr>AP English Literature and Composition About the Course</vt:lpstr>
      <vt:lpstr>AP English Language and Composition About the Course </vt:lpstr>
      <vt:lpstr>AP Seminar About the Course</vt:lpstr>
      <vt:lpstr>AP Research About the Course </vt:lpstr>
      <vt:lpstr>AP World History: Modern About the Course</vt:lpstr>
      <vt:lpstr>AP United States History About the Course</vt:lpstr>
      <vt:lpstr>AP Calculus AB About the Course</vt:lpstr>
      <vt:lpstr>AP Computer Science A  About the Course</vt:lpstr>
      <vt:lpstr>AP Statistics  About the Course </vt:lpstr>
      <vt:lpstr>AP Biology About the Course</vt:lpstr>
      <vt:lpstr>AP Chemistry About the Course</vt:lpstr>
      <vt:lpstr>AP Environmental Science About the Course</vt:lpstr>
      <vt:lpstr>AP French Language About the Course</vt:lpstr>
      <vt:lpstr>AP Spanish Literature About the Course </vt:lpstr>
      <vt:lpstr>AP Spanish Language About the Course</vt:lpstr>
      <vt:lpstr>Five Year Score Summary - 2019   Hempstead High School (332325) </vt:lpstr>
      <vt:lpstr>Active Administrators Hempstead High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PLACEMENT (AP) VIRTUAL PRESENTATION 2020-2021</dc:title>
  <dc:creator>Placide-Riboul, Nathalie</dc:creator>
  <cp:lastModifiedBy>Placide-Riboul, Nathalie</cp:lastModifiedBy>
  <cp:revision>7</cp:revision>
  <dcterms:created xsi:type="dcterms:W3CDTF">2020-06-07T15:59:22Z</dcterms:created>
  <dcterms:modified xsi:type="dcterms:W3CDTF">2020-06-26T17:48:43Z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0x01010056EB6DF4F5DAA94D81F08ED0BBC12496</vt:lpwstr>
  </property>
</Properties>
</file>